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8"/>
  </p:notesMasterIdLst>
  <p:sldIdLst>
    <p:sldId id="256" r:id="rId2"/>
    <p:sldId id="305" r:id="rId3"/>
    <p:sldId id="281" r:id="rId4"/>
    <p:sldId id="306" r:id="rId5"/>
    <p:sldId id="311" r:id="rId6"/>
    <p:sldId id="287" r:id="rId7"/>
    <p:sldId id="286" r:id="rId8"/>
    <p:sldId id="308" r:id="rId9"/>
    <p:sldId id="307" r:id="rId10"/>
    <p:sldId id="310" r:id="rId11"/>
    <p:sldId id="290" r:id="rId12"/>
    <p:sldId id="292" r:id="rId13"/>
    <p:sldId id="288" r:id="rId14"/>
    <p:sldId id="312" r:id="rId15"/>
    <p:sldId id="313" r:id="rId16"/>
    <p:sldId id="317" r:id="rId17"/>
    <p:sldId id="318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03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5" r:id="rId40"/>
    <p:sldId id="347" r:id="rId41"/>
    <p:sldId id="346" r:id="rId42"/>
    <p:sldId id="327" r:id="rId43"/>
    <p:sldId id="341" r:id="rId44"/>
    <p:sldId id="342" r:id="rId45"/>
    <p:sldId id="343" r:id="rId46"/>
    <p:sldId id="34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47" autoAdjust="0"/>
  </p:normalViewPr>
  <p:slideViewPr>
    <p:cSldViewPr>
      <p:cViewPr varScale="1">
        <p:scale>
          <a:sx n="90" d="100"/>
          <a:sy n="90" d="100"/>
        </p:scale>
        <p:origin x="22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4FB07-7903-4C0A-8E1C-C94A2EAEE69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7F325-324A-4647-9617-16588F7B5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http://i.artfile.ru/4992x3503_858669_[www.ArtFile.ru].jpg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http://design.myblog.by/files/2012/02/14.jpg</a:t>
            </a:r>
            <a:r>
              <a:rPr lang="ru-RU" dirty="0" smtClean="0"/>
              <a:t> (дизайн интерьера)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дизайн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интерьер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http://img12.nnm.me/6/9/4/2/d/37aab3d1b3310a860c10c05d050.jpg</a:t>
            </a:r>
            <a:endParaRPr lang="ru-RU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Ландшафтный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дизайн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dirty="0" smtClean="0"/>
              <a:t>http://hand-build.ru/wp-content/uploads/2014/05/programma-dlya-landshaftnogo-proektirovaniya2.jpg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http://tegarus.ru/wp-content/uploads/2015/01/probovat-sozdavat-svoy-sayt.jpg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http://megys.ru/upload/image/dizain_saita.jpg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ACE18-36FD-4287-B9DA-87921E7EE3D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http://www.focuslive.ru/attachments/Image/0b552e7a3234acde036f74441183ddf8_1.png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Цифровая фотография </a:t>
            </a:r>
            <a:r>
              <a:rPr lang="en-US" dirty="0" smtClean="0"/>
              <a:t>http://putevrad.com/wp-content/uploads/2015/06/f23cc4c9e96ee499ffa50fdc2aa4cbdc.jpg</a:t>
            </a:r>
            <a:r>
              <a:rPr lang="ru-RU" dirty="0" smtClean="0"/>
              <a:t> </a:t>
            </a:r>
          </a:p>
          <a:p>
            <a:r>
              <a:rPr lang="ru-RU" dirty="0" smtClean="0"/>
              <a:t>Цифровая живопись </a:t>
            </a:r>
            <a:r>
              <a:rPr lang="en-US" dirty="0" smtClean="0"/>
              <a:t>http://www.blogbaster.org/i/1105/0b/79996a83a4ac.jpg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Творческое самовыражение </a:t>
            </a:r>
            <a:r>
              <a:rPr lang="en-US" dirty="0" smtClean="0"/>
              <a:t>http://bezwindowsa.ru/wp-content/uploads/2015/07/MyPai.jpg</a:t>
            </a:r>
            <a:endParaRPr lang="ru-RU" dirty="0" smtClean="0"/>
          </a:p>
          <a:p>
            <a:r>
              <a:rPr lang="ru-RU" dirty="0" smtClean="0"/>
              <a:t>Графический</a:t>
            </a:r>
            <a:r>
              <a:rPr lang="ru-RU" baseline="0" dirty="0" smtClean="0"/>
              <a:t> планшет </a:t>
            </a:r>
            <a:r>
              <a:rPr lang="en-US" baseline="0" dirty="0" smtClean="0"/>
              <a:t>http://star-w.kir.jp/grp/9/graphics-tablet-wacom-i7.jpg</a:t>
            </a:r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Компьютерная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</a:p>
          <a:p>
            <a:r>
              <a:rPr lang="en-US" dirty="0" smtClean="0"/>
              <a:t>http://ingraft.ru/part2/Chapter%201/01.10.jpg</a:t>
            </a:r>
            <a:endParaRPr lang="ru-RU" dirty="0" smtClean="0"/>
          </a:p>
          <a:p>
            <a:r>
              <a:rPr lang="ru-RU" dirty="0" smtClean="0"/>
              <a:t>Бабочка </a:t>
            </a:r>
            <a:r>
              <a:rPr lang="en-US" dirty="0" smtClean="0"/>
              <a:t>http://img3.proshkolu.ru/content/media/pic/std/3000000/2954000/2953723-c5e56761f7e9a460.gif</a:t>
            </a:r>
            <a:endParaRPr lang="ru-RU" dirty="0" smtClean="0"/>
          </a:p>
          <a:p>
            <a:r>
              <a:rPr lang="ru-RU" dirty="0" smtClean="0"/>
              <a:t>Бабочки - </a:t>
            </a:r>
            <a:r>
              <a:rPr lang="en-US" dirty="0" smtClean="0"/>
              <a:t>http://img3.proshkolu.ru/content/media/pic/std/3000000/2366000/2365414-04c466ca18d2344f.gif</a:t>
            </a:r>
            <a:endParaRPr lang="ru-RU" dirty="0" smtClean="0"/>
          </a:p>
          <a:p>
            <a:r>
              <a:rPr lang="ru-RU" dirty="0" smtClean="0"/>
              <a:t>Обезьянка</a:t>
            </a:r>
          </a:p>
          <a:p>
            <a:r>
              <a:rPr lang="en-US" dirty="0" smtClean="0"/>
              <a:t>http://img3.proshkolu.ru/content/media/pic/std/3000000/2620000/2619333-3955f1026d9bf73d.gif</a:t>
            </a:r>
            <a:endParaRPr lang="ru-RU" dirty="0" smtClean="0"/>
          </a:p>
          <a:p>
            <a:r>
              <a:rPr lang="ru-RU" dirty="0" smtClean="0"/>
              <a:t>Рыбка</a:t>
            </a:r>
          </a:p>
          <a:p>
            <a:r>
              <a:rPr lang="en-US" dirty="0" smtClean="0"/>
              <a:t>http://student.progmeistars.lv/2015_05%20Gurovs%20Aleksejs/image/fish.gif</a:t>
            </a:r>
            <a:endParaRPr lang="ru-RU" dirty="0" smtClean="0"/>
          </a:p>
          <a:p>
            <a:r>
              <a:rPr lang="ru-RU" dirty="0" smtClean="0"/>
              <a:t>Мышонок - </a:t>
            </a:r>
            <a:r>
              <a:rPr lang="en-US" dirty="0" smtClean="0"/>
              <a:t>http://img-fotki.yandex.ru/get/5645/181450557.56/0_a1fb6_6a2a7344_orig.jpg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Бабочка павлиний глаз (фотография) - </a:t>
            </a:r>
            <a:r>
              <a:rPr lang="en-US" dirty="0" smtClean="0"/>
              <a:t>http://fb.ru/misc/i/gallery/3325/54830.jpg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Бабочка (векторная) - </a:t>
            </a:r>
            <a:r>
              <a:rPr lang="en-US" dirty="0" smtClean="0"/>
              <a:t>http://img-fotki.yandex.ru/get/4125/47407354.afc/0_11564e_c8f9de37_orig.png</a:t>
            </a:r>
            <a:endParaRPr lang="ru-RU" dirty="0" smtClean="0"/>
          </a:p>
          <a:p>
            <a:r>
              <a:rPr lang="ru-RU" dirty="0" smtClean="0"/>
              <a:t>Трехмерная графика - </a:t>
            </a:r>
            <a:r>
              <a:rPr lang="en-US" dirty="0" smtClean="0"/>
              <a:t>http://qiqru.org/media/npict/1212/big/podborka_yarkih_kartinok_s_trehmernoy_abstrakciey_na_fon_rabochego_stola_1585232.jpeg</a:t>
            </a:r>
            <a:endParaRPr lang="ru-RU" dirty="0" smtClean="0"/>
          </a:p>
          <a:p>
            <a:r>
              <a:rPr lang="ru-RU" dirty="0" smtClean="0"/>
              <a:t>Фрактальная графика - </a:t>
            </a:r>
            <a:r>
              <a:rPr lang="en-US" dirty="0" smtClean="0"/>
              <a:t>http://biser.net.ru/fractals/F11.gif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Растровая буква «А» - </a:t>
            </a:r>
            <a:r>
              <a:rPr lang="en-US" dirty="0" smtClean="0"/>
              <a:t>http://traum.bkload.com/cache/pictures/traum/285586/i_001.jpg</a:t>
            </a:r>
            <a:endParaRPr lang="ru-RU" dirty="0" smtClean="0"/>
          </a:p>
          <a:p>
            <a:r>
              <a:rPr lang="ru-RU" dirty="0" smtClean="0"/>
              <a:t>Пейзаж (восход солнца) - </a:t>
            </a:r>
            <a:r>
              <a:rPr lang="en-US" dirty="0" smtClean="0"/>
              <a:t>http://wallpaper.getwall.ru/22/preview/119380.jpg</a:t>
            </a:r>
            <a:endParaRPr lang="ru-RU" dirty="0" smtClean="0"/>
          </a:p>
          <a:p>
            <a:r>
              <a:rPr lang="ru-RU" dirty="0" smtClean="0"/>
              <a:t>Пейзаж (лето) - </a:t>
            </a:r>
            <a:r>
              <a:rPr lang="en-US" dirty="0" smtClean="0"/>
              <a:t>http://nevseoboi.com.ua/uploads/posts/2011-04/1303561006_natural_landscapes95_nevseoboi.com.ua.jpg</a:t>
            </a:r>
            <a:endParaRPr lang="ru-RU" dirty="0" smtClean="0"/>
          </a:p>
          <a:p>
            <a:r>
              <a:rPr lang="ru-RU" dirty="0" smtClean="0"/>
              <a:t>Пейзаж (зима) - </a:t>
            </a:r>
            <a:r>
              <a:rPr lang="en-US" dirty="0" smtClean="0"/>
              <a:t>http://www.wallpage.ru/imgbig/wallpapers_21654.jpg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Цветы - </a:t>
            </a:r>
            <a:r>
              <a:rPr lang="en-US" dirty="0" smtClean="0"/>
              <a:t>http://99px.ru/sstorage/53/2016/06/mid_171875_6182.jpg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Котики - </a:t>
            </a:r>
            <a:r>
              <a:rPr lang="en-US" dirty="0" smtClean="0"/>
              <a:t>http://edufuture.biz/images/0/08/1%D0%B2%D0%B8%D0%B0.jpg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Сканер </a:t>
            </a:r>
            <a:r>
              <a:rPr lang="en-US" dirty="0" smtClean="0"/>
              <a:t>http://img11.postila.ru/resize?w=660&amp;src=%2Fdata%2F4c%2F2c%2F6c%2Ffd%2F4c2c6cfdb4475d2581efd37029354a31f4e2d1907ce68ddb3db063394c679240.png</a:t>
            </a:r>
            <a:endParaRPr lang="ru-RU" dirty="0" smtClean="0"/>
          </a:p>
          <a:p>
            <a:endParaRPr lang="ru-RU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камера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http://www.3dnews.ru/documents/news5/20050131_EX-P505_ff_lcd_01.jpg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GIMP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http://e-learning.labore.ru/pluginfile.php/3309/course/overviewfiles/gimp.png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Adobe Photoshop</a:t>
            </a:r>
            <a:r>
              <a:rPr lang="ru-RU" dirty="0" smtClean="0"/>
              <a:t> - </a:t>
            </a:r>
            <a:r>
              <a:rPr lang="en-US" dirty="0" smtClean="0"/>
              <a:t>http://wiki.ictcsc.net/images/f/fe/Adobe_photoshop.png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.NET 4.0.12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http://www.topsoftzone.com/images/screenshot/?soft=903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en-US" dirty="0" smtClean="0"/>
              <a:t>http://nnovschool183.narod.ru/my_news/2/olimpiada_grafika.jpg</a:t>
            </a:r>
            <a:endParaRPr lang="ru-RU" dirty="0" smtClean="0"/>
          </a:p>
          <a:p>
            <a:r>
              <a:rPr lang="en-US" dirty="0" smtClean="0"/>
              <a:t>http://core0.staticworld.net/images/article/2013/07/idraw_icon-100047545-gallery.png</a:t>
            </a:r>
            <a:endParaRPr lang="ru-RU" dirty="0" smtClean="0"/>
          </a:p>
          <a:p>
            <a:r>
              <a:rPr lang="en-US" dirty="0" smtClean="0"/>
              <a:t>http://comments.ua/img/20120409105525.jpg</a:t>
            </a:r>
            <a:r>
              <a:rPr lang="ru-RU" dirty="0" smtClean="0"/>
              <a:t> (мышка)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Цветы - </a:t>
            </a:r>
            <a:r>
              <a:rPr lang="en-US" dirty="0" smtClean="0"/>
              <a:t>http://99px.ru/sstorage/53/2016/06/mid_171875_6182.jpg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А</a:t>
            </a:r>
            <a:r>
              <a:rPr lang="en-US" b="0" dirty="0" err="1" smtClean="0"/>
              <a:t>dobe</a:t>
            </a:r>
            <a:r>
              <a:rPr lang="ru-RU" b="0" dirty="0" smtClean="0"/>
              <a:t> </a:t>
            </a:r>
            <a:r>
              <a:rPr lang="en-US" b="0" dirty="0" smtClean="0"/>
              <a:t>illustrator</a:t>
            </a:r>
            <a:r>
              <a:rPr lang="ru-RU" b="0" dirty="0" smtClean="0"/>
              <a:t> - </a:t>
            </a:r>
            <a:r>
              <a:rPr lang="en-US" b="0" dirty="0" smtClean="0"/>
              <a:t>http://s1.iconbird.com/ico/1012/AmpolaIcons/w256h2561350597278illustrator.png</a:t>
            </a:r>
            <a:endParaRPr lang="ru-R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http://images.kakprosto.ru/articles/201204/2977_1335107626_bed4a.jpg</a:t>
            </a:r>
            <a:endParaRPr lang="ru-RU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Inkscape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http://dogsoft.ru/3PxZkdMofdP/logo/Inskape-logo.jpg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Векторный пейзаж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http://widefon.com/_ld/154/26847360.jpg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Чертеж - </a:t>
            </a:r>
            <a:r>
              <a:rPr lang="en-US" b="0" dirty="0" smtClean="0"/>
              <a:t>http://gizmod.ru/uploads/posts/2000/13770/image.jpg</a:t>
            </a:r>
            <a:endParaRPr lang="ru-R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http://cliparts.co/cliparts/piq/rRL/piqrRLn7T.jpg</a:t>
            </a:r>
            <a:endParaRPr lang="ru-R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Компьютер  -  </a:t>
            </a:r>
            <a:r>
              <a:rPr lang="en-US" dirty="0" smtClean="0"/>
              <a:t>http://cdn.overclock.net/0/00/001ad61c_lgips7-1l.jpeg</a:t>
            </a:r>
            <a:endParaRPr lang="ru-RU" dirty="0" smtClean="0"/>
          </a:p>
          <a:p>
            <a:r>
              <a:rPr lang="ru-RU" dirty="0" smtClean="0"/>
              <a:t>Лупа - </a:t>
            </a:r>
            <a:r>
              <a:rPr lang="en-US" dirty="0" smtClean="0"/>
              <a:t>http://pngimg.com/upload/small/loupe_PNG10024.png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http://deti.kharkov.ua/files/images/znak_vosklicaniya.jpg</a:t>
            </a:r>
            <a:r>
              <a:rPr lang="ru-RU" dirty="0" smtClean="0"/>
              <a:t> (восклицательный знак)</a:t>
            </a:r>
          </a:p>
          <a:p>
            <a:r>
              <a:rPr lang="en-US" dirty="0" smtClean="0"/>
              <a:t>http://edusar.soiro.ru/pluginfile.php/8955/mod_page/content/2/ki_03.jpg</a:t>
            </a:r>
            <a:r>
              <a:rPr lang="ru-RU" dirty="0" smtClean="0"/>
              <a:t> (лист)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Зонтик - </a:t>
            </a:r>
            <a:r>
              <a:rPr lang="en-US" dirty="0" smtClean="0"/>
              <a:t>https://ds02.infourok.ru/uploads/ex/0385/00029b94-0801ea31/hello_html_652551c1.png</a:t>
            </a:r>
            <a:endParaRPr lang="ru-RU" dirty="0" smtClean="0"/>
          </a:p>
          <a:p>
            <a:r>
              <a:rPr lang="ru-RU" dirty="0" smtClean="0"/>
              <a:t>Видеокарта - </a:t>
            </a:r>
            <a:r>
              <a:rPr lang="en-US" dirty="0" smtClean="0"/>
              <a:t>http://edufuture.biz/images/6/68/1502-35.jpg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Сначала учащиеся самостоятельно в тетрадях записывают все возможные варианты.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39321-1243-46FD-BFCD-94F25D62B98E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Сначала</a:t>
            </a:r>
            <a:r>
              <a:rPr lang="ru-RU" baseline="0" dirty="0" smtClean="0"/>
              <a:t> предлагается учащимся самим увидеть закономерность.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39321-1243-46FD-BFCD-94F25D62B98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Свойства</a:t>
            </a:r>
            <a:r>
              <a:rPr lang="ru-RU" baseline="0" dirty="0" smtClean="0"/>
              <a:t> экрана</a:t>
            </a:r>
            <a:r>
              <a:rPr lang="en-US" dirty="0" smtClean="0"/>
              <a:t> – http://cdn.bolshoyvopros.ru/files/users/images/b8/fb/b8fb4ea30271d3703b63ad1ba4990ba9.png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Компьютерные технологии - </a:t>
            </a:r>
            <a:r>
              <a:rPr lang="en-US" dirty="0" smtClean="0"/>
              <a:t>http://www.ideadifferent.com/css/images/front-img.png</a:t>
            </a:r>
            <a:endParaRPr lang="ru-RU" dirty="0" smtClean="0"/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Компьютерная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графика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Виктора Цыганова.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http://xallyava.ru/images/Hudozhestva_2/Grafika_kompyuterna/f34663e510c732fcaa921e5337ca4ad5.jpeg</a:t>
            </a:r>
            <a:endParaRPr lang="ru-RU" dirty="0" smtClean="0"/>
          </a:p>
          <a:p>
            <a:r>
              <a:rPr lang="ru-RU" dirty="0" smtClean="0"/>
              <a:t>Диаграмма - </a:t>
            </a:r>
            <a:r>
              <a:rPr lang="en-US" dirty="0" smtClean="0"/>
              <a:t>http://mguu.ru/wp-content/uploads/2016/08/zdrav-23082016-2.jpg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http://theartmad.com/wp-content/uploads/2015/09/Laptop-Computer-Clipart-For-Kids-1.png</a:t>
            </a:r>
            <a:r>
              <a:rPr lang="ru-RU" dirty="0" smtClean="0"/>
              <a:t> (дети)</a:t>
            </a:r>
          </a:p>
          <a:p>
            <a:r>
              <a:rPr lang="ru-RU" dirty="0" smtClean="0"/>
              <a:t>Монитор - </a:t>
            </a:r>
            <a:r>
              <a:rPr lang="en-US" dirty="0" smtClean="0"/>
              <a:t>http://www.f1cd.ru/news/media/2010/08/media_676_1.jpg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RGB -http://www.pekokarton.cz/assets/templates/pekokarton/img/rgb-nasvetleni.jpg</a:t>
            </a:r>
          </a:p>
          <a:p>
            <a:r>
              <a:rPr lang="en-US" dirty="0" smtClean="0"/>
              <a:t>RGB</a:t>
            </a:r>
            <a:r>
              <a:rPr lang="ru-RU" dirty="0" smtClean="0"/>
              <a:t>_2 - </a:t>
            </a:r>
            <a:r>
              <a:rPr lang="en-US" dirty="0" smtClean="0"/>
              <a:t>http://2.bp.blogspot.com/-ymd0d0tRjNQ/UqFErFqHBpI/AAAAAAAAAo4/elYx1uPZ0A4/s1600/RGB+CMYK.png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http://www.sostav.ru/blogs/images/feeds/13/24322.jpg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http://s3.docme.ru/store/data/001001996_2-8e525a85f7e93456c519785ddfe65db7.png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http://multek.tv/uploads/posts/2012-03/1330767164_mm_5-2011.jpg</a:t>
            </a:r>
            <a:endParaRPr lang="ru-RU" dirty="0" smtClean="0"/>
          </a:p>
          <a:p>
            <a:r>
              <a:rPr lang="en-US" dirty="0" smtClean="0"/>
              <a:t>http://gov.cap.ru/UserFiles/news/201604/19/Original/09759649.jpg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driver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simulator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http://www.ubergizmo.com/wp-content/uploads/2012/05/next-gen-simulator.jpg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Компьютерный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симулятор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VIRTAMED HYSTSIM.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https://im3-tub-ru.yandex.net/i?id=acbed27ec0be4c57285190cd22eb6792&amp;n=33&amp;h=215&amp;w=322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Тренажер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Су-35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http://farm8.staticflickr.com/7306/10680209493_d3f0022f6c_o.jpg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https://million-wallpapers.ru/wallpaper/mario-party-ds/id/102331/</a:t>
            </a:r>
            <a:endParaRPr lang="ru-RU" dirty="0" smtClean="0"/>
          </a:p>
          <a:p>
            <a:r>
              <a:rPr lang="en-US" dirty="0" smtClean="0"/>
              <a:t>http://playshake.ru/images/desc/gonki-na-mashinah.jpg</a:t>
            </a:r>
            <a:endParaRPr lang="ru-RU" dirty="0" smtClean="0"/>
          </a:p>
          <a:p>
            <a:r>
              <a:rPr lang="en-US" dirty="0" smtClean="0"/>
              <a:t>http://u.kanobu.ru/screenshots/24/f1b1db91-a917-44fb-8212-773cacd13a8c.jpg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http://img0.gtsstatic.com/wallpapers/32db17a5a7d115bbba01ff95b84ce229_large.jpeg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http://www.medicina99.ru/wp-content/uploads/2015/09/kinomosg.jpg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Компьютерная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кератотопография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/>
              <a:t>http://yaviju.com/wp-content/uploads/2014/09/kompjuternaja-keratotopografija.jpeg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http://im-possible.info/images/art/computer/thomas-de-bos/architecture02.jpg</a:t>
            </a:r>
            <a:endParaRPr lang="ru-RU" dirty="0" smtClean="0"/>
          </a:p>
          <a:p>
            <a:r>
              <a:rPr lang="en-US" dirty="0" smtClean="0"/>
              <a:t>http://www.lira2012.ru/products/sapfir/img/007.gif</a:t>
            </a:r>
            <a:endParaRPr lang="ru-RU" dirty="0" smtClean="0"/>
          </a:p>
          <a:p>
            <a:r>
              <a:rPr lang="en-US" dirty="0" smtClean="0"/>
              <a:t>http://edu.ascon.ru/bestmodels/60173/6017302.jpg</a:t>
            </a:r>
            <a:endParaRPr lang="ru-RU" dirty="0" smtClean="0"/>
          </a:p>
          <a:p>
            <a:r>
              <a:rPr lang="en-US" dirty="0" smtClean="0"/>
              <a:t>http://jpghoto.ru/img/picture/Aug/21/9ad0313f6e57d94274c54c77bdeac678/1.jpg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7F325-324A-4647-9617-16588F7B5F9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FB68-5034-4483-AC63-F34B5314263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FB68-5034-4483-AC63-F34B53142638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38613-8287-430B-B0CF-1755A487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portal.ru/" TargetMode="External"/><Relationship Id="rId3" Type="http://schemas.openxmlformats.org/officeDocument/2006/relationships/image" Target="../media/image1.jpeg"/><Relationship Id="rId7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5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mguu.ru/wp-content/uploads/2016/08/zdrav-23082016-2.jpg" TargetMode="External"/><Relationship Id="rId13" Type="http://schemas.openxmlformats.org/officeDocument/2006/relationships/hyperlink" Target="http://farm8.staticflickr.com/7306/10680209493_d3f0022f6c_o.jpg" TargetMode="External"/><Relationship Id="rId18" Type="http://schemas.openxmlformats.org/officeDocument/2006/relationships/hyperlink" Target="http://u.kanobu.ru/screenshots/24/f1b1db91-a917-44fb-8212-773cacd13a8c.jpg" TargetMode="External"/><Relationship Id="rId3" Type="http://schemas.openxmlformats.org/officeDocument/2006/relationships/hyperlink" Target="http://nnovschool183.narod.ru/my_news/2/olimpiada_grafika.jpg" TargetMode="External"/><Relationship Id="rId21" Type="http://schemas.openxmlformats.org/officeDocument/2006/relationships/hyperlink" Target="http://yaviju.com/wp-content/uploads/2014/09/kompjuternaja-keratotopografija.jpeg" TargetMode="External"/><Relationship Id="rId7" Type="http://schemas.openxmlformats.org/officeDocument/2006/relationships/hyperlink" Target="http://xallyava.ru/images/Hudozhestva_2/Grafika_kompyuterna/f34663e510c732fcaa921e5337ca4ad5.jpeg" TargetMode="External"/><Relationship Id="rId12" Type="http://schemas.openxmlformats.org/officeDocument/2006/relationships/hyperlink" Target="http://gov.cap.ru/UserFiles/news/201604/19/Original/09759649.jpg" TargetMode="External"/><Relationship Id="rId17" Type="http://schemas.openxmlformats.org/officeDocument/2006/relationships/hyperlink" Target="http://playshake.ru/images/desc/gonki-na-mashinah.jpg" TargetMode="External"/><Relationship Id="rId2" Type="http://schemas.openxmlformats.org/officeDocument/2006/relationships/hyperlink" Target="http://i.artfile.ru/4992x3503_858669_%5bwww.ArtFile.ru%5d.jpg" TargetMode="External"/><Relationship Id="rId16" Type="http://schemas.openxmlformats.org/officeDocument/2006/relationships/hyperlink" Target="https://million-wallpapers.ru/wallpaper/mario-party-ds/id/102331/" TargetMode="External"/><Relationship Id="rId20" Type="http://schemas.openxmlformats.org/officeDocument/2006/relationships/hyperlink" Target="http://www.medicina99.ru/wp-content/uploads/2015/09/kinomos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deadifferent.com/css/images/front-img.png" TargetMode="External"/><Relationship Id="rId11" Type="http://schemas.openxmlformats.org/officeDocument/2006/relationships/hyperlink" Target="http://multek.tv/uploads/posts/2012-03/1330767164_mm_5-2011.jpg" TargetMode="External"/><Relationship Id="rId5" Type="http://schemas.openxmlformats.org/officeDocument/2006/relationships/hyperlink" Target="http://comments.ua/img/20120409105525.jpg" TargetMode="External"/><Relationship Id="rId15" Type="http://schemas.openxmlformats.org/officeDocument/2006/relationships/hyperlink" Target="https://im3-tub-ru.yandex.net/i?id=acbed27ec0be4c57285190cd22eb6792&amp;n=33&amp;h=215&amp;w=322" TargetMode="External"/><Relationship Id="rId23" Type="http://schemas.openxmlformats.org/officeDocument/2006/relationships/hyperlink" Target="http://www.lira2012.ru/products/sapfir/img/007.gif" TargetMode="External"/><Relationship Id="rId10" Type="http://schemas.openxmlformats.org/officeDocument/2006/relationships/hyperlink" Target="http://s3.docme.ru/store/data/001001996_2-8e525a85f7e93456c519785ddfe65db7.png" TargetMode="External"/><Relationship Id="rId19" Type="http://schemas.openxmlformats.org/officeDocument/2006/relationships/hyperlink" Target="http://img0.gtsstatic.com/wallpapers/32db17a5a7d115bbba01ff95b84ce229_large.jpeg" TargetMode="External"/><Relationship Id="rId4" Type="http://schemas.openxmlformats.org/officeDocument/2006/relationships/hyperlink" Target="http://core0.staticworld.net/images/article/2013/07/idraw_icon-100047545-gallery.png" TargetMode="External"/><Relationship Id="rId9" Type="http://schemas.openxmlformats.org/officeDocument/2006/relationships/hyperlink" Target="http://www.sostav.ru/blogs/images/feeds/13/24322.jpg" TargetMode="External"/><Relationship Id="rId14" Type="http://schemas.openxmlformats.org/officeDocument/2006/relationships/hyperlink" Target="http://www.ubergizmo.com/wp-content/uploads/2012/05/next-gen-simulator.jpg" TargetMode="External"/><Relationship Id="rId22" Type="http://schemas.openxmlformats.org/officeDocument/2006/relationships/hyperlink" Target="http://im-possible.info/images/art/computer/thomas-de-bos/architecture02.jpg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megys.ru/upload/image/dizain_saita.jpg" TargetMode="External"/><Relationship Id="rId13" Type="http://schemas.openxmlformats.org/officeDocument/2006/relationships/hyperlink" Target="http://student.progmeistars.lv/2015_05%20Gurovs%20Aleksejs/image/fish.gif" TargetMode="External"/><Relationship Id="rId18" Type="http://schemas.openxmlformats.org/officeDocument/2006/relationships/hyperlink" Target="http://star-w.kir.jp/grp/9/graphics-tablet-wacom-i7.jpg" TargetMode="External"/><Relationship Id="rId3" Type="http://schemas.openxmlformats.org/officeDocument/2006/relationships/hyperlink" Target="http://jpghoto.ru/img/picture/Aug/21/9ad0313f6e57d94274c54c77bdeac678/1.jpg" TargetMode="External"/><Relationship Id="rId7" Type="http://schemas.openxmlformats.org/officeDocument/2006/relationships/hyperlink" Target="http://tegarus.ru/wp-content/uploads/2015/01/probovat-sozdavat-svoy-sayt.jpg" TargetMode="External"/><Relationship Id="rId12" Type="http://schemas.openxmlformats.org/officeDocument/2006/relationships/hyperlink" Target="http://img3.proshkolu.ru/content/media/pic/std/3000000/2620000/2619333-3955f1026d9bf73d.gif" TargetMode="External"/><Relationship Id="rId17" Type="http://schemas.openxmlformats.org/officeDocument/2006/relationships/hyperlink" Target="http://bezwindowsa.ru/wp-content/uploads/2015/07/MyPai.jpg" TargetMode="External"/><Relationship Id="rId2" Type="http://schemas.openxmlformats.org/officeDocument/2006/relationships/hyperlink" Target="http://edu.ascon.ru/bestmodels/60173/6017302.jpg" TargetMode="External"/><Relationship Id="rId16" Type="http://schemas.openxmlformats.org/officeDocument/2006/relationships/hyperlink" Target="http://www.blogbaster.org/i/1105/0b/79996a83a4ac.jpg" TargetMode="External"/><Relationship Id="rId20" Type="http://schemas.openxmlformats.org/officeDocument/2006/relationships/hyperlink" Target="http://img-fotki.yandex.ru/get/4125/47407354.afc/0_11564e_c8f9de37_orig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nd-build.ru/wp-content/uploads/2014/05/programma-dlya-landshaftnogo-proektirovaniya2.jpg" TargetMode="External"/><Relationship Id="rId11" Type="http://schemas.openxmlformats.org/officeDocument/2006/relationships/hyperlink" Target="http://img3.proshkolu.ru/content/media/pic/std/3000000/2366000/2365414-04c466ca18d2344f.gif" TargetMode="External"/><Relationship Id="rId5" Type="http://schemas.openxmlformats.org/officeDocument/2006/relationships/hyperlink" Target="http://img12.nnm.me/6/9/4/2/d/37aab3d1b3310a860c10c05d050.jpg" TargetMode="External"/><Relationship Id="rId15" Type="http://schemas.openxmlformats.org/officeDocument/2006/relationships/hyperlink" Target="http://putevrad.com/wp-content/uploads/2015/06/f23cc4c9e96ee499ffa50fdc2aa4cbdc.jpg" TargetMode="External"/><Relationship Id="rId10" Type="http://schemas.openxmlformats.org/officeDocument/2006/relationships/hyperlink" Target="http://img3.proshkolu.ru/content/media/pic/std/3000000/2954000/2953723-c5e56761f7e9a460.gif" TargetMode="External"/><Relationship Id="rId19" Type="http://schemas.openxmlformats.org/officeDocument/2006/relationships/hyperlink" Target="http://fb.ru/misc/i/gallery/3325/54830.jpg" TargetMode="External"/><Relationship Id="rId4" Type="http://schemas.openxmlformats.org/officeDocument/2006/relationships/hyperlink" Target="http://design.myblog.by/files/2012/02/14.jpg" TargetMode="External"/><Relationship Id="rId9" Type="http://schemas.openxmlformats.org/officeDocument/2006/relationships/hyperlink" Target="http://www.focuslive.ru/attachments/Image/0b552e7a3234acde036f74441183ddf8_1.png" TargetMode="External"/><Relationship Id="rId14" Type="http://schemas.openxmlformats.org/officeDocument/2006/relationships/hyperlink" Target="http://img-fotki.yandex.ru/get/5645/181450557.56/0_a1fb6_6a2a7344_orig.jpg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99px.ru/sstorage/53/2016/06/mid_171875_6182.jpg" TargetMode="External"/><Relationship Id="rId13" Type="http://schemas.openxmlformats.org/officeDocument/2006/relationships/hyperlink" Target="http://wiki.ictcsc.net/images/f/fe/Adobe_photoshop.png" TargetMode="External"/><Relationship Id="rId18" Type="http://schemas.openxmlformats.org/officeDocument/2006/relationships/hyperlink" Target="http://cdn.overclock.net/0/00/001ad61c_lgips7-1l.jpeg" TargetMode="External"/><Relationship Id="rId3" Type="http://schemas.openxmlformats.org/officeDocument/2006/relationships/hyperlink" Target="http://biser.net.ru/fractals/F11.gif" TargetMode="External"/><Relationship Id="rId21" Type="http://schemas.openxmlformats.org/officeDocument/2006/relationships/hyperlink" Target="http://edusar.soiro.ru/pluginfile.php/8955/mod_page/content/2/ki_03.jpg" TargetMode="External"/><Relationship Id="rId7" Type="http://schemas.openxmlformats.org/officeDocument/2006/relationships/hyperlink" Target="http://www.wallpage.ru/imgbig/wallpapers_21654.jpg" TargetMode="External"/><Relationship Id="rId12" Type="http://schemas.openxmlformats.org/officeDocument/2006/relationships/hyperlink" Target="http://e-learning.labore.ru/pluginfile.php/3309/course/overviewfiles/gimp.png" TargetMode="External"/><Relationship Id="rId17" Type="http://schemas.openxmlformats.org/officeDocument/2006/relationships/hyperlink" Target="http://dogsoft.ru/3PxZkdMofdP/logo/Inskape-logo.jpg" TargetMode="External"/><Relationship Id="rId2" Type="http://schemas.openxmlformats.org/officeDocument/2006/relationships/hyperlink" Target="http://qiqru.org/media/npict/1212/big/podborka_yarkih_kartinok_s_trehmernoy_abstrakciey_na_fon_rabochego_stola_1585232.jpeg" TargetMode="External"/><Relationship Id="rId16" Type="http://schemas.openxmlformats.org/officeDocument/2006/relationships/hyperlink" Target="http://images.kakprosto.ru/articles/201204/2977_1335107626_bed4a.jpg" TargetMode="External"/><Relationship Id="rId20" Type="http://schemas.openxmlformats.org/officeDocument/2006/relationships/hyperlink" Target="http://deti.kharkov.ua/files/images/znak_vosklicaniy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vseoboi.com.ua/uploads/posts/2011-04/1303561006_natural_landscapes95_nevseoboi.com.ua.jpg" TargetMode="External"/><Relationship Id="rId11" Type="http://schemas.openxmlformats.org/officeDocument/2006/relationships/hyperlink" Target="http://www.3dnews.ru/documents/news5/20050131_EX-P505_ff_lcd_01.jpg" TargetMode="External"/><Relationship Id="rId5" Type="http://schemas.openxmlformats.org/officeDocument/2006/relationships/hyperlink" Target="http://wallpaper.getwall.ru/22/preview/119380.jpg" TargetMode="External"/><Relationship Id="rId15" Type="http://schemas.openxmlformats.org/officeDocument/2006/relationships/hyperlink" Target="http://s1.iconbird.com/ico/1012/AmpolaIcons/w256h2561350597278illustrator.png" TargetMode="External"/><Relationship Id="rId23" Type="http://schemas.openxmlformats.org/officeDocument/2006/relationships/hyperlink" Target="http://edufuture.biz/images/6/68/1502-35.jpg" TargetMode="External"/><Relationship Id="rId10" Type="http://schemas.openxmlformats.org/officeDocument/2006/relationships/hyperlink" Target="http://img11.postila.ru/resize?w=660&amp;src=/data/4c/2c/6c/fd/4c2c6cfdb4475d2581efd37029354a31f4e2d1907ce68ddb3db063394c679240.png" TargetMode="External"/><Relationship Id="rId19" Type="http://schemas.openxmlformats.org/officeDocument/2006/relationships/hyperlink" Target="http://pngimg.com/upload/small/loupe_PNG10024.png" TargetMode="External"/><Relationship Id="rId4" Type="http://schemas.openxmlformats.org/officeDocument/2006/relationships/hyperlink" Target="http://traum.bkload.com/cache/pictures/traum/285586/i_001.jpg" TargetMode="External"/><Relationship Id="rId9" Type="http://schemas.openxmlformats.org/officeDocument/2006/relationships/hyperlink" Target="http://edufuture.biz/images/0/08/1%D0%B2%D0%B8%D0%B0.jpg" TargetMode="External"/><Relationship Id="rId14" Type="http://schemas.openxmlformats.org/officeDocument/2006/relationships/hyperlink" Target="http://www.topsoftzone.com/images/screenshot/?soft=903" TargetMode="External"/><Relationship Id="rId22" Type="http://schemas.openxmlformats.org/officeDocument/2006/relationships/hyperlink" Target="https://ds02.infourok.ru/uploads/ex/0385/00029b94-0801ea31/hello_html_652551c1.png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gizmod.ru/uploads/posts/2000/13770/image.jpg" TargetMode="External"/><Relationship Id="rId3" Type="http://schemas.openxmlformats.org/officeDocument/2006/relationships/hyperlink" Target="http://theartmad.com/wp-content/uploads/2015/09/Laptop-Computer-Clipart-For-Kids-1.png" TargetMode="External"/><Relationship Id="rId7" Type="http://schemas.openxmlformats.org/officeDocument/2006/relationships/hyperlink" Target="http://widefon.com/_ld/154/26847360.jpg" TargetMode="External"/><Relationship Id="rId2" Type="http://schemas.openxmlformats.org/officeDocument/2006/relationships/hyperlink" Target="http://cdn.bolshoyvopros.ru/files/users/images/b8/fb/b8fb4ea30271d3703b63ad1ba4990ba9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.bp.blogspot.com/-ymd0d0tRjNQ/UqFErFqHBpI/AAAAAAAAAo4/elYx1uPZ0A4/s1600/RGB+CMYK.png" TargetMode="External"/><Relationship Id="rId5" Type="http://schemas.openxmlformats.org/officeDocument/2006/relationships/hyperlink" Target="http://www.pekokarton.cz/assets/templates/pekokarton/img/rgb-nasvetleni.jpg" TargetMode="External"/><Relationship Id="rId10" Type="http://schemas.openxmlformats.org/officeDocument/2006/relationships/slide" Target="slide1.xml"/><Relationship Id="rId4" Type="http://schemas.openxmlformats.org/officeDocument/2006/relationships/hyperlink" Target="http://www.f1cd.ru/news/media/2010/08/media_676_1.jpg" TargetMode="External"/><Relationship Id="rId9" Type="http://schemas.openxmlformats.org/officeDocument/2006/relationships/hyperlink" Target="http://cliparts.co/cliparts/piq/rRL/piqrRLn7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51520" y="764704"/>
            <a:ext cx="8424936" cy="28083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9672" y="5501438"/>
            <a:ext cx="6336704" cy="64807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887"/>
            <a:ext cx="828092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Обработка графической информации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17232"/>
            <a:ext cx="6400800" cy="120392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Ашикенова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Акслу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Болатовна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1547664" y="4365104"/>
            <a:ext cx="6120680" cy="72008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hlinkClick r:id="rId4" action="ppaction://hlinksldjump"/>
              </a:rPr>
              <a:t>Формирование изображения на экране монитора</a:t>
            </a:r>
            <a:endParaRPr lang="ru-RU" sz="2000" dirty="0"/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1547664" y="2708920"/>
            <a:ext cx="6120680" cy="50405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hlinkClick r:id="rId5" action="ppaction://hlinksldjump"/>
              </a:rPr>
              <a:t>Компьютерная графика</a:t>
            </a:r>
            <a:endParaRPr lang="ru-RU" sz="2000" dirty="0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1547664" y="3284984"/>
            <a:ext cx="2952328" cy="100811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Сферы применения компьютерной графики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4716016" y="3284984"/>
            <a:ext cx="2952328" cy="93610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Виды компьютерной графики (растровая и векторная  графика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Международный конкурс для педагогов "Моя презентация к уроку" </a:t>
            </a:r>
          </a:p>
          <a:p>
            <a:pPr algn="ctr"/>
            <a:r>
              <a:rPr lang="ru-RU" dirty="0" smtClean="0"/>
              <a:t>Учительский портал </a:t>
            </a:r>
            <a:r>
              <a:rPr lang="ru-RU" u="sng" dirty="0" smtClean="0">
                <a:hlinkClick r:id="rId8"/>
              </a:rPr>
              <a:t>http://www.uchportal.ru/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http://hand-build.ru/wp-content/uploads/2014/05/programma-dlya-landshaftnogo-proektirovaniy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980560"/>
            <a:ext cx="4572000" cy="317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236" name="Picture 4" descr="http://img12.nnm.me/6/9/4/2/d/37aab3d1b3310a860c10c05d0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323323"/>
            <a:ext cx="4032448" cy="353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7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Сферы  применения компьютерной графики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908720"/>
            <a:ext cx="8640960" cy="936104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 разработке дизайнов интерьеров и ландшафтов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tegarus.ru/wp-content/uploads/2015/01/probovat-sozdavat-svoy-say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772816"/>
            <a:ext cx="7128393" cy="4464496"/>
          </a:xfrm>
          <a:prstGeom prst="rect">
            <a:avLst/>
          </a:prstGeom>
          <a:noFill/>
        </p:spPr>
      </p:pic>
      <p:pic>
        <p:nvPicPr>
          <p:cNvPr id="57348" name="Picture 4" descr="http://megys.ru/upload/image/dizain_sait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4581128"/>
            <a:ext cx="427699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7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Сферы  применения компьютерной графики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908720"/>
            <a:ext cx="8640960" cy="936104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 создании </a:t>
            </a:r>
            <a:r>
              <a:rPr lang="en-US" sz="2800" b="1" dirty="0" smtClean="0">
                <a:solidFill>
                  <a:schemeClr val="tx1"/>
                </a:solidFill>
              </a:rPr>
              <a:t>web-</a:t>
            </a:r>
            <a:r>
              <a:rPr lang="ru-RU" sz="2800" b="1" dirty="0" smtClean="0">
                <a:solidFill>
                  <a:schemeClr val="tx1"/>
                </a:solidFill>
              </a:rPr>
              <a:t>сайтов (</a:t>
            </a:r>
            <a:r>
              <a:rPr lang="en-US" sz="2800" b="1" dirty="0" smtClean="0">
                <a:solidFill>
                  <a:schemeClr val="tx1"/>
                </a:solidFill>
              </a:rPr>
              <a:t>web</a:t>
            </a:r>
            <a:r>
              <a:rPr lang="ru-RU" sz="2800" b="1" dirty="0" smtClean="0">
                <a:solidFill>
                  <a:schemeClr val="tx1"/>
                </a:solidFill>
              </a:rPr>
              <a:t>- дизайн)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91570" y="2708920"/>
            <a:ext cx="7052838" cy="3960440"/>
            <a:chOff x="82" y="192"/>
            <a:chExt cx="650" cy="445"/>
          </a:xfrm>
        </p:grpSpPr>
        <p:graphicFrame>
          <p:nvGraphicFramePr>
            <p:cNvPr id="73733" name="Object 5"/>
            <p:cNvGraphicFramePr>
              <a:graphicFrameLocks noChangeAspect="1"/>
            </p:cNvGraphicFramePr>
            <p:nvPr/>
          </p:nvGraphicFramePr>
          <p:xfrm>
            <a:off x="486" y="192"/>
            <a:ext cx="108" cy="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4" name="Диаграмма" r:id="rId3" imgW="1209794" imgH="1105047" progId="Excel.Sheet.8">
                    <p:embed/>
                  </p:oleObj>
                </mc:Choice>
                <mc:Fallback>
                  <p:oleObj name="Диаграмма" r:id="rId3" imgW="1209794" imgH="1105047" progId="Excel.Sheet.8">
                    <p:embed/>
                    <p:pic>
                      <p:nvPicPr>
                        <p:cNvPr id="0" name="Picture 2"/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" y="192"/>
                          <a:ext cx="108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2" y="221"/>
              <a:ext cx="650" cy="416"/>
              <a:chOff x="105" y="171"/>
              <a:chExt cx="650" cy="416"/>
            </a:xfrm>
          </p:grpSpPr>
          <p:graphicFrame>
            <p:nvGraphicFramePr>
              <p:cNvPr id="73735" name="Object 7"/>
              <p:cNvGraphicFramePr>
                <a:graphicFrameLocks noChangeAspect="1"/>
              </p:cNvGraphicFramePr>
              <p:nvPr/>
            </p:nvGraphicFramePr>
            <p:xfrm>
              <a:off x="398" y="311"/>
              <a:ext cx="326" cy="2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895" name="Диаграмма" r:id="rId5" imgW="3105161" imgH="2457546" progId="Excel.Sheet.8">
                      <p:embed/>
                    </p:oleObj>
                  </mc:Choice>
                  <mc:Fallback>
                    <p:oleObj name="Диаграмма" r:id="rId5" imgW="3105161" imgH="2457546" progId="Excel.Sheet.8">
                      <p:embed/>
                      <p:pic>
                        <p:nvPicPr>
                          <p:cNvPr id="0" name="Picture 3"/>
                          <p:cNvPicPr>
                            <a:picLocks noRot="1"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" y="311"/>
                            <a:ext cx="326" cy="2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36" name="Object 8"/>
              <p:cNvGraphicFramePr>
                <a:graphicFrameLocks noChangeAspect="1"/>
              </p:cNvGraphicFramePr>
              <p:nvPr/>
            </p:nvGraphicFramePr>
            <p:xfrm>
              <a:off x="105" y="182"/>
              <a:ext cx="351" cy="2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896" name="Диаграмма" r:id="rId7" imgW="3343213" imgH="2457546" progId="Excel.Sheet.8">
                      <p:embed/>
                    </p:oleObj>
                  </mc:Choice>
                  <mc:Fallback>
                    <p:oleObj name="Диаграмма" r:id="rId7" imgW="3343213" imgH="2457546" progId="Excel.Sheet.8">
                      <p:embed/>
                      <p:pic>
                        <p:nvPicPr>
                          <p:cNvPr id="0" name="Picture 4"/>
                          <p:cNvPicPr>
                            <a:picLocks noRot="1"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" y="182"/>
                            <a:ext cx="351" cy="2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37" name="Object 9"/>
              <p:cNvGraphicFramePr>
                <a:graphicFrameLocks noChangeAspect="1"/>
              </p:cNvGraphicFramePr>
              <p:nvPr/>
            </p:nvGraphicFramePr>
            <p:xfrm>
              <a:off x="458" y="171"/>
              <a:ext cx="297" cy="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897" name="Worksheet" r:id="rId9" imgW="2828976" imgH="2095538" progId="Excel.Sheet.8">
                      <p:embed/>
                    </p:oleObj>
                  </mc:Choice>
                  <mc:Fallback>
                    <p:oleObj name="Worksheet" r:id="rId9" imgW="2828976" imgH="2095538" progId="Excel.Sheet.8">
                      <p:embed/>
                      <p:pic>
                        <p:nvPicPr>
                          <p:cNvPr id="0" name="Picture 5"/>
                          <p:cNvPicPr>
                            <a:picLocks noRot="1"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8" y="171"/>
                            <a:ext cx="297" cy="2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971600" y="5589240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Графики, круговые и столбчатые диаграммы</a:t>
            </a:r>
          </a:p>
        </p:txBody>
      </p:sp>
      <p:grpSp>
        <p:nvGrpSpPr>
          <p:cNvPr id="13" name="Группа 7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Сферы  применения компьютерной графики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908720"/>
            <a:ext cx="8640960" cy="1872208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для наглядного представления результатов измерений и наблюдений, результатов социологических опросов, плановых показателей и т.д. </a:t>
            </a:r>
            <a:r>
              <a:rPr lang="ru-RU" sz="2400" b="1" dirty="0" smtClean="0">
                <a:solidFill>
                  <a:schemeClr val="tx1"/>
                </a:solidFill>
              </a:rPr>
              <a:t>(деловая графика)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focuslive.ru/attachments/Image/0b552e7a3234acde036f74441183ddf8_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1988840"/>
            <a:ext cx="5381645" cy="443711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908720"/>
            <a:ext cx="8640960" cy="648072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в обучающих системах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7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Сферы  применения компьютерной графики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6" descr="http://3.bp.blogspot.com/-1O4KPbo-XMY/UladXwDOcUI/AAAAAAACi1o/iHOaEP5JIJg/s1600/0_cc4ca_d6ad9d96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2458495"/>
            <a:ext cx="2223908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0354" name="Picture 2" descr="http://putevrad.com/wp-content/uploads/2015/06/f23cc4c9e96ee499ffa50fdc2aa4cbd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916832"/>
            <a:ext cx="3384376" cy="2549488"/>
          </a:xfrm>
          <a:prstGeom prst="rect">
            <a:avLst/>
          </a:prstGeom>
          <a:noFill/>
        </p:spPr>
      </p:pic>
      <p:pic>
        <p:nvPicPr>
          <p:cNvPr id="100356" name="Picture 4" descr="http://www.blogbaster.org/i/1105/0b/79996a83a4a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29695">
            <a:off x="5916771" y="3051760"/>
            <a:ext cx="2762651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0360" name="Picture 8" descr="http://bezwindowsa.ru/wp-content/uploads/2015/07/MyPa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4720193"/>
            <a:ext cx="3096344" cy="2137807"/>
          </a:xfrm>
          <a:prstGeom prst="rect">
            <a:avLst/>
          </a:prstGeom>
          <a:noFill/>
        </p:spPr>
      </p:pic>
      <p:pic>
        <p:nvPicPr>
          <p:cNvPr id="100362" name="Picture 10" descr="http://star-w.kir.jp/grp/9/graphics-tablet-wacom-i7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488806"/>
            <a:ext cx="3456384" cy="236919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908720"/>
            <a:ext cx="8640960" cy="864096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для творческого самовыражения человека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(цифровая фотография, цифровая живопись и др.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9" name="Группа 7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Сферы  применения компьютерной графики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Сферы  применения компьютерной графики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908720"/>
            <a:ext cx="8640960" cy="936104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компьютерная анимация – получение движущихся изображений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2365414-04c466ca18d2344f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864" y="1916832"/>
            <a:ext cx="2397646" cy="2397646"/>
          </a:xfrm>
          <a:prstGeom prst="rect">
            <a:avLst/>
          </a:prstGeom>
        </p:spPr>
      </p:pic>
      <p:pic>
        <p:nvPicPr>
          <p:cNvPr id="7" name="Рисунок 6" descr="fish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59832" y="4293096"/>
            <a:ext cx="2376264" cy="2276211"/>
          </a:xfrm>
          <a:prstGeom prst="rect">
            <a:avLst/>
          </a:prstGeom>
        </p:spPr>
      </p:pic>
      <p:pic>
        <p:nvPicPr>
          <p:cNvPr id="14" name="Рисунок 13" descr="0_a1fb6_6a2a7344_ori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026463"/>
            <a:ext cx="2660181" cy="3831537"/>
          </a:xfrm>
          <a:prstGeom prst="rect">
            <a:avLst/>
          </a:prstGeom>
        </p:spPr>
      </p:pic>
      <p:pic>
        <p:nvPicPr>
          <p:cNvPr id="6" name="Рисунок 5" descr="2619333-3955f1026d9bf73d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20072" y="3356992"/>
            <a:ext cx="3501008" cy="3501008"/>
          </a:xfrm>
          <a:prstGeom prst="rect">
            <a:avLst/>
          </a:prstGeom>
        </p:spPr>
      </p:pic>
      <p:pic>
        <p:nvPicPr>
          <p:cNvPr id="5" name="Рисунок 4" descr="2953723-c5e56761f7e9a460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9512" y="2060848"/>
            <a:ext cx="1584176" cy="1584176"/>
          </a:xfrm>
          <a:prstGeom prst="rect">
            <a:avLst/>
          </a:prstGeom>
        </p:spPr>
      </p:pic>
      <p:sp>
        <p:nvSpPr>
          <p:cNvPr id="15" name="Управляющая кнопка: домой 14">
            <a:hlinkClick r:id="rId8" action="ppaction://hlinksldjump" highlightClick="1"/>
          </p:cNvPr>
          <p:cNvSpPr/>
          <p:nvPr/>
        </p:nvSpPr>
        <p:spPr>
          <a:xfrm>
            <a:off x="7956376" y="5949280"/>
            <a:ext cx="928694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12968" cy="1296144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Виды компьютерной графики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(в зависимости от способа создания)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700808"/>
            <a:ext cx="2016224" cy="115212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Растровая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9752" y="1700808"/>
            <a:ext cx="2016224" cy="115212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Векторная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9992" y="1700808"/>
            <a:ext cx="2016224" cy="115212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Трехмерная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0232" y="1700808"/>
            <a:ext cx="2267744" cy="115212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Фрактальная</a:t>
            </a:r>
            <a:endParaRPr lang="ru-RU" sz="2400" dirty="0"/>
          </a:p>
        </p:txBody>
      </p:sp>
      <p:pic>
        <p:nvPicPr>
          <p:cNvPr id="113666" name="Picture 2" descr="http://fb.ru/misc/i/gallery/3325/548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717032"/>
            <a:ext cx="205882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бабочка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11758" y="3717032"/>
            <a:ext cx="20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3670" name="Picture 6" descr="http://qiqru.org/media/npict/1212/big/podborka_yarkih_kartinok_s_trehmernoy_abstrakciey_na_fon_rabochego_stola_158523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3717032"/>
            <a:ext cx="187220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фрактальная график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49008" y="3717032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Стрелка вниз 15"/>
          <p:cNvSpPr/>
          <p:nvPr/>
        </p:nvSpPr>
        <p:spPr>
          <a:xfrm>
            <a:off x="827584" y="2924944"/>
            <a:ext cx="648072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987824" y="2924944"/>
            <a:ext cx="648072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148064" y="2924944"/>
            <a:ext cx="648072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380312" y="2924944"/>
            <a:ext cx="648072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4005064"/>
            <a:ext cx="87849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Точность цветопередачи – </a:t>
            </a:r>
            <a:r>
              <a:rPr lang="ru-RU" sz="2400" i="1" dirty="0" smtClean="0"/>
              <a:t>основное достоинство растровых изображений</a:t>
            </a:r>
            <a:endParaRPr lang="ru-RU" sz="2400" i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652120" y="3789040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84976" cy="864096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Растровая графика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26980" name="Picture 4" descr="http://traum.bkload.com/cache/pictures/traum/285586/i_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24744"/>
            <a:ext cx="2462674" cy="2736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1220559"/>
            <a:ext cx="62646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Изображение формируется в виде </a:t>
            </a:r>
            <a:r>
              <a:rPr lang="ru-RU" sz="2400" b="1" dirty="0" smtClean="0"/>
              <a:t>растра</a:t>
            </a:r>
            <a:r>
              <a:rPr lang="ru-RU" sz="2400" dirty="0" smtClean="0"/>
              <a:t> – совокупности точек (</a:t>
            </a:r>
            <a:r>
              <a:rPr lang="ru-RU" sz="2400" b="1" dirty="0" smtClean="0"/>
              <a:t>пикселей</a:t>
            </a:r>
            <a:r>
              <a:rPr lang="ru-RU" sz="2400" dirty="0" smtClean="0"/>
              <a:t>), образующих строки и столбцы.</a:t>
            </a:r>
            <a:endParaRPr lang="ru-RU" sz="24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79512" y="1124744"/>
            <a:ext cx="1188640" cy="432048"/>
          </a:xfrm>
          <a:prstGeom prst="wedgeRoundRectCallout">
            <a:avLst>
              <a:gd name="adj1" fmla="val 34331"/>
              <a:gd name="adj2" fmla="val 121863"/>
              <a:gd name="adj3" fmla="val 16667"/>
            </a:avLst>
          </a:prstGeom>
          <a:solidFill>
            <a:srgbClr val="FF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пиксель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2636912"/>
            <a:ext cx="62646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Каждый пиксель может принимать любой цвет из палитры, содержащей миллионы цветов  </a:t>
            </a:r>
            <a:endParaRPr lang="ru-RU" sz="2400" dirty="0"/>
          </a:p>
        </p:txBody>
      </p:sp>
      <p:pic>
        <p:nvPicPr>
          <p:cNvPr id="9" name="Picture 2" descr="http://www.zab-investportal.ru/media/k2/items/cache/661821a9442a8dbd824e89bd18c0fd2e_X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2060848"/>
            <a:ext cx="648072" cy="648072"/>
          </a:xfrm>
          <a:prstGeom prst="rect">
            <a:avLst/>
          </a:prstGeom>
          <a:noFill/>
        </p:spPr>
      </p:pic>
      <p:pic>
        <p:nvPicPr>
          <p:cNvPr id="13" name="Рисунок 12" descr="природ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4941168"/>
            <a:ext cx="2736304" cy="1742114"/>
          </a:xfrm>
          <a:prstGeom prst="rect">
            <a:avLst/>
          </a:prstGeom>
        </p:spPr>
      </p:pic>
      <p:pic>
        <p:nvPicPr>
          <p:cNvPr id="16" name="Рисунок 15" descr="природа 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03848" y="4941168"/>
            <a:ext cx="2794000" cy="1739900"/>
          </a:xfrm>
          <a:prstGeom prst="rect">
            <a:avLst/>
          </a:prstGeom>
        </p:spPr>
      </p:pic>
      <p:pic>
        <p:nvPicPr>
          <p:cNvPr id="19" name="Рисунок 18" descr="природа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184063" y="4941168"/>
            <a:ext cx="2780425" cy="17424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8388424" y="4077072"/>
            <a:ext cx="683568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+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8" grpId="0" animBg="1"/>
      <p:bldP spid="1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 flipV="1">
            <a:off x="251520" y="692696"/>
            <a:ext cx="4824536" cy="72008"/>
            <a:chOff x="0" y="836712"/>
            <a:chExt cx="8892480" cy="720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latin typeface="+mj-lt"/>
                <a:ea typeface="+mj-ea"/>
                <a:cs typeface="+mj-cs"/>
              </a:rPr>
              <a:t>Растровая графика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цветы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124744"/>
            <a:ext cx="4954150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499992" y="188640"/>
            <a:ext cx="4392488" cy="1872208"/>
          </a:xfrm>
          <a:prstGeom prst="wedgeRoundRectCallout">
            <a:avLst>
              <a:gd name="adj1" fmla="val -41572"/>
              <a:gd name="adj2" fmla="val 78129"/>
              <a:gd name="adj3" fmla="val 16667"/>
            </a:avLst>
          </a:prstGeom>
          <a:solidFill>
            <a:srgbClr val="FF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памяти компьютера хранится информация о цвете каждого пикселя изображения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0112" y="4509120"/>
            <a:ext cx="3277018" cy="187220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Возрастает информационный объем изображения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220072" y="5229200"/>
            <a:ext cx="360040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4509120"/>
            <a:ext cx="5112568" cy="187220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Чем </a:t>
            </a:r>
            <a:r>
              <a:rPr lang="ru-RU" sz="2400" b="1" dirty="0" smtClean="0">
                <a:solidFill>
                  <a:schemeClr val="tx1"/>
                </a:solidFill>
              </a:rPr>
              <a:t>больше пикселей </a:t>
            </a:r>
            <a:r>
              <a:rPr lang="ru-RU" sz="2400" dirty="0" smtClean="0">
                <a:solidFill>
                  <a:schemeClr val="tx1"/>
                </a:solidFill>
              </a:rPr>
              <a:t>в изображении и цветов в палитре, тем </a:t>
            </a:r>
            <a:r>
              <a:rPr lang="ru-RU" sz="2400" b="1" dirty="0" smtClean="0">
                <a:solidFill>
                  <a:schemeClr val="tx1"/>
                </a:solidFill>
              </a:rPr>
              <a:t>выше качество изображения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316416" y="5949280"/>
            <a:ext cx="683568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–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499992" y="5949280"/>
            <a:ext cx="683568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+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 flipV="1">
            <a:off x="251520" y="692696"/>
            <a:ext cx="4824536" cy="72008"/>
            <a:chOff x="0" y="836712"/>
            <a:chExt cx="8892480" cy="720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latin typeface="+mj-lt"/>
                <a:ea typeface="+mj-ea"/>
                <a:cs typeface="+mj-cs"/>
              </a:rPr>
              <a:t>Растровая графика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Рисунок 16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496" y="3048991"/>
            <a:ext cx="2822853" cy="1944217"/>
          </a:xfrm>
          <a:prstGeom prst="rect">
            <a:avLst/>
          </a:prstGeom>
        </p:spPr>
      </p:pic>
      <p:pic>
        <p:nvPicPr>
          <p:cNvPr id="18" name="Рисунок 17" descr="к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7824" y="3051562"/>
            <a:ext cx="2911306" cy="2013653"/>
          </a:xfrm>
          <a:prstGeom prst="rect">
            <a:avLst/>
          </a:prstGeom>
        </p:spPr>
      </p:pic>
      <p:pic>
        <p:nvPicPr>
          <p:cNvPr id="19" name="Рисунок 18" descr="к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40152" y="3052276"/>
            <a:ext cx="3110594" cy="2032908"/>
          </a:xfrm>
          <a:prstGeom prst="rect">
            <a:avLst/>
          </a:prstGeom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179512" y="1196752"/>
            <a:ext cx="8784976" cy="1440160"/>
          </a:xfrm>
          <a:prstGeom prst="wedgeRoundRectCallout">
            <a:avLst>
              <a:gd name="adj1" fmla="val 15039"/>
              <a:gd name="adj2" fmla="val 94235"/>
              <a:gd name="adj3" fmla="val 16667"/>
            </a:avLst>
          </a:prstGeom>
          <a:solidFill>
            <a:srgbClr val="FF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 масштабировании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(уменьшение или увеличение изображения)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ухудшается качество изображения </a:t>
            </a:r>
          </a:p>
        </p:txBody>
      </p:sp>
      <p:sp>
        <p:nvSpPr>
          <p:cNvPr id="13" name="Овал 12"/>
          <p:cNvSpPr/>
          <p:nvPr/>
        </p:nvSpPr>
        <p:spPr>
          <a:xfrm>
            <a:off x="8100392" y="1484784"/>
            <a:ext cx="683568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–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rimwiki.ru/images/Graphic-Designer-job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060848"/>
            <a:ext cx="7667043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188640"/>
            <a:ext cx="8064896" cy="1296144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Компьютерная графика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8916" name="Picture 4" descr="http://core0.staticworld.net/images/article/2013/07/idraw_icon-100047545-gallery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285583">
            <a:off x="6208098" y="2257772"/>
            <a:ext cx="4141969" cy="2770836"/>
          </a:xfrm>
          <a:prstGeom prst="rect">
            <a:avLst/>
          </a:prstGeom>
          <a:noFill/>
        </p:spPr>
      </p:pic>
      <p:pic>
        <p:nvPicPr>
          <p:cNvPr id="8" name="Рисунок 7" descr="vsirf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6660232" y="4437112"/>
            <a:ext cx="2795054" cy="2033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 flipV="1">
            <a:off x="251520" y="692696"/>
            <a:ext cx="4824536" cy="72008"/>
            <a:chOff x="0" y="836712"/>
            <a:chExt cx="8892480" cy="720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latin typeface="+mj-lt"/>
                <a:ea typeface="+mj-ea"/>
                <a:cs typeface="+mj-cs"/>
              </a:rPr>
              <a:t>Растровая графика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98072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Растровые изображения получают:</a:t>
            </a:r>
            <a:endParaRPr lang="ru-RU" sz="2400" dirty="0"/>
          </a:p>
        </p:txBody>
      </p:sp>
      <p:pic>
        <p:nvPicPr>
          <p:cNvPr id="12" name="Рисунок 11" descr="resiz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53464" y="1196752"/>
            <a:ext cx="3390536" cy="1830889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395536" y="1556792"/>
            <a:ext cx="4392488" cy="936104"/>
          </a:xfrm>
          <a:prstGeom prst="wedgeRoundRectCallout">
            <a:avLst>
              <a:gd name="adj1" fmla="val 72229"/>
              <a:gd name="adj2" fmla="val 4542"/>
              <a:gd name="adj3" fmla="val 16667"/>
            </a:avLst>
          </a:prstGeom>
          <a:solidFill>
            <a:srgbClr val="FF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 сканировании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" name="Рисунок 19" descr="фотоаппарат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2708920"/>
            <a:ext cx="3240360" cy="2181842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4067944" y="2996952"/>
            <a:ext cx="3888432" cy="1008112"/>
          </a:xfrm>
          <a:prstGeom prst="wedgeRoundRectCallout">
            <a:avLst>
              <a:gd name="adj1" fmla="val -57312"/>
              <a:gd name="adj2" fmla="val 73750"/>
              <a:gd name="adj3" fmla="val 16667"/>
            </a:avLst>
          </a:prstGeom>
          <a:solidFill>
            <a:srgbClr val="FF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 помощью цифровых фотокамер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2098" name="Picture 2" descr="http://e-learning.labore.ru/pluginfile.php/3309/course/overviewfiles/gimp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4797152"/>
            <a:ext cx="1219200" cy="1219201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572000" y="609329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GIMP</a:t>
            </a:r>
            <a:endParaRPr lang="ru-RU" dirty="0"/>
          </a:p>
        </p:txBody>
      </p:sp>
      <p:pic>
        <p:nvPicPr>
          <p:cNvPr id="132100" name="Picture 4" descr="http://wiki.ictcsc.net/images/f/fe/Adobe_photoshop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144" y="4869160"/>
            <a:ext cx="1214264" cy="1214264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436096" y="6165304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Adobe Photoshop</a:t>
            </a:r>
            <a:endParaRPr lang="ru-RU" dirty="0"/>
          </a:p>
        </p:txBody>
      </p:sp>
      <p:pic>
        <p:nvPicPr>
          <p:cNvPr id="25" name="Рисунок 24" descr="paint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668344" y="4869160"/>
            <a:ext cx="1270000" cy="12954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596336" y="6237312"/>
            <a:ext cx="133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Paint.NET </a:t>
            </a:r>
            <a:endParaRPr lang="ru-RU" dirty="0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323528" y="5157192"/>
            <a:ext cx="3888432" cy="936104"/>
          </a:xfrm>
          <a:prstGeom prst="wedgeRoundRectCallout">
            <a:avLst>
              <a:gd name="adj1" fmla="val 55565"/>
              <a:gd name="adj2" fmla="val 79939"/>
              <a:gd name="adj3" fmla="val 16667"/>
            </a:avLst>
          </a:prstGeom>
          <a:solidFill>
            <a:srgbClr val="FF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создают в растровых графических редакторах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24128" y="260648"/>
            <a:ext cx="129614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/>
      <p:bldP spid="24" grpId="0"/>
      <p:bldP spid="26" grpId="0"/>
      <p:bldP spid="27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 rot="19562209">
            <a:off x="2455384" y="3787397"/>
            <a:ext cx="504056" cy="825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84976" cy="864096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Векторная графика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340768"/>
            <a:ext cx="6408712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Изображение формируется из </a:t>
            </a:r>
            <a:r>
              <a:rPr lang="ru-RU" sz="2400" b="1" dirty="0" smtClean="0"/>
              <a:t>графических примитивов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smtClean="0"/>
              <a:t>(</a:t>
            </a:r>
            <a:r>
              <a:rPr lang="ru-RU" sz="2400" i="1" dirty="0" smtClean="0"/>
              <a:t>прямых линий, дуг, окружностей, эллипсов, прямоугольников, закрасок и пр</a:t>
            </a:r>
            <a:r>
              <a:rPr lang="ru-RU" sz="2400" dirty="0" smtClean="0"/>
              <a:t>.</a:t>
            </a:r>
            <a:r>
              <a:rPr lang="ru-RU" sz="2400" dirty="0" smtClean="0">
                <a:latin typeface="Times New Roman" pitchFamily="18" charset="0"/>
              </a:rPr>
              <a:t>) </a:t>
            </a:r>
            <a:endParaRPr lang="ru-RU" sz="2400" dirty="0"/>
          </a:p>
        </p:txBody>
      </p:sp>
      <p:pic>
        <p:nvPicPr>
          <p:cNvPr id="9" name="Picture 2" descr="http://www.zab-investportal.ru/media/k2/items/cache/661821a9442a8dbd824e89bd18c0fd2e_X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5928" y="2348880"/>
            <a:ext cx="648072" cy="648072"/>
          </a:xfrm>
          <a:prstGeom prst="rect">
            <a:avLst/>
          </a:prstGeom>
          <a:noFill/>
        </p:spPr>
      </p:pic>
      <p:grpSp>
        <p:nvGrpSpPr>
          <p:cNvPr id="48" name="Группа 47"/>
          <p:cNvGrpSpPr/>
          <p:nvPr/>
        </p:nvGrpSpPr>
        <p:grpSpPr>
          <a:xfrm>
            <a:off x="0" y="1484784"/>
            <a:ext cx="2339752" cy="3025684"/>
            <a:chOff x="0" y="1483436"/>
            <a:chExt cx="2339752" cy="3025684"/>
          </a:xfrm>
        </p:grpSpPr>
        <p:sp>
          <p:nvSpPr>
            <p:cNvPr id="47" name="Полилиния 46"/>
            <p:cNvSpPr/>
            <p:nvPr/>
          </p:nvSpPr>
          <p:spPr>
            <a:xfrm flipH="1">
              <a:off x="0" y="3429000"/>
              <a:ext cx="864096" cy="1080120"/>
            </a:xfrm>
            <a:custGeom>
              <a:avLst/>
              <a:gdLst>
                <a:gd name="connsiteX0" fmla="*/ 564896 w 1123696"/>
                <a:gd name="connsiteY0" fmla="*/ 36576 h 1188720"/>
                <a:gd name="connsiteX1" fmla="*/ 1064768 w 1123696"/>
                <a:gd name="connsiteY1" fmla="*/ 329184 h 1188720"/>
                <a:gd name="connsiteX2" fmla="*/ 918464 w 1123696"/>
                <a:gd name="connsiteY2" fmla="*/ 1048512 h 1188720"/>
                <a:gd name="connsiteX3" fmla="*/ 138176 w 1123696"/>
                <a:gd name="connsiteY3" fmla="*/ 1170432 h 1188720"/>
                <a:gd name="connsiteX4" fmla="*/ 89408 w 1123696"/>
                <a:gd name="connsiteY4" fmla="*/ 938784 h 1188720"/>
                <a:gd name="connsiteX5" fmla="*/ 601472 w 1123696"/>
                <a:gd name="connsiteY5" fmla="*/ 816864 h 1188720"/>
                <a:gd name="connsiteX6" fmla="*/ 833120 w 1123696"/>
                <a:gd name="connsiteY6" fmla="*/ 646176 h 1188720"/>
                <a:gd name="connsiteX7" fmla="*/ 808736 w 1123696"/>
                <a:gd name="connsiteY7" fmla="*/ 390144 h 1188720"/>
                <a:gd name="connsiteX8" fmla="*/ 601472 w 1123696"/>
                <a:gd name="connsiteY8" fmla="*/ 109728 h 1188720"/>
                <a:gd name="connsiteX9" fmla="*/ 564896 w 1123696"/>
                <a:gd name="connsiteY9" fmla="*/ 36576 h 1188720"/>
                <a:gd name="connsiteX0" fmla="*/ 589792 w 1247168"/>
                <a:gd name="connsiteY0" fmla="*/ 36576 h 1187131"/>
                <a:gd name="connsiteX1" fmla="*/ 1089664 w 1247168"/>
                <a:gd name="connsiteY1" fmla="*/ 329184 h 1187131"/>
                <a:gd name="connsiteX2" fmla="*/ 1092736 w 1247168"/>
                <a:gd name="connsiteY2" fmla="*/ 1038976 h 1187131"/>
                <a:gd name="connsiteX3" fmla="*/ 163072 w 1247168"/>
                <a:gd name="connsiteY3" fmla="*/ 1170432 h 1187131"/>
                <a:gd name="connsiteX4" fmla="*/ 114304 w 1247168"/>
                <a:gd name="connsiteY4" fmla="*/ 938784 h 1187131"/>
                <a:gd name="connsiteX5" fmla="*/ 626368 w 1247168"/>
                <a:gd name="connsiteY5" fmla="*/ 816864 h 1187131"/>
                <a:gd name="connsiteX6" fmla="*/ 858016 w 1247168"/>
                <a:gd name="connsiteY6" fmla="*/ 646176 h 1187131"/>
                <a:gd name="connsiteX7" fmla="*/ 833632 w 1247168"/>
                <a:gd name="connsiteY7" fmla="*/ 390144 h 1187131"/>
                <a:gd name="connsiteX8" fmla="*/ 626368 w 1247168"/>
                <a:gd name="connsiteY8" fmla="*/ 109728 h 1187131"/>
                <a:gd name="connsiteX9" fmla="*/ 589792 w 1247168"/>
                <a:gd name="connsiteY9" fmla="*/ 36576 h 1187131"/>
                <a:gd name="connsiteX0" fmla="*/ 505772 w 1116216"/>
                <a:gd name="connsiteY0" fmla="*/ 36576 h 1199692"/>
                <a:gd name="connsiteX1" fmla="*/ 1005644 w 1116216"/>
                <a:gd name="connsiteY1" fmla="*/ 329184 h 1199692"/>
                <a:gd name="connsiteX2" fmla="*/ 1008716 w 1116216"/>
                <a:gd name="connsiteY2" fmla="*/ 1038976 h 1199692"/>
                <a:gd name="connsiteX3" fmla="*/ 360644 w 1116216"/>
                <a:gd name="connsiteY3" fmla="*/ 1182993 h 1199692"/>
                <a:gd name="connsiteX4" fmla="*/ 30284 w 1116216"/>
                <a:gd name="connsiteY4" fmla="*/ 938784 h 1199692"/>
                <a:gd name="connsiteX5" fmla="*/ 542348 w 1116216"/>
                <a:gd name="connsiteY5" fmla="*/ 816864 h 1199692"/>
                <a:gd name="connsiteX6" fmla="*/ 773996 w 1116216"/>
                <a:gd name="connsiteY6" fmla="*/ 646176 h 1199692"/>
                <a:gd name="connsiteX7" fmla="*/ 749612 w 1116216"/>
                <a:gd name="connsiteY7" fmla="*/ 390144 h 1199692"/>
                <a:gd name="connsiteX8" fmla="*/ 542348 w 1116216"/>
                <a:gd name="connsiteY8" fmla="*/ 109728 h 1199692"/>
                <a:gd name="connsiteX9" fmla="*/ 505772 w 1116216"/>
                <a:gd name="connsiteY9" fmla="*/ 36576 h 1199692"/>
                <a:gd name="connsiteX0" fmla="*/ 265141 w 875585"/>
                <a:gd name="connsiteY0" fmla="*/ 36576 h 1206996"/>
                <a:gd name="connsiteX1" fmla="*/ 765013 w 875585"/>
                <a:gd name="connsiteY1" fmla="*/ 329184 h 1206996"/>
                <a:gd name="connsiteX2" fmla="*/ 768085 w 875585"/>
                <a:gd name="connsiteY2" fmla="*/ 1038976 h 1206996"/>
                <a:gd name="connsiteX3" fmla="*/ 120013 w 875585"/>
                <a:gd name="connsiteY3" fmla="*/ 1182993 h 1206996"/>
                <a:gd name="connsiteX4" fmla="*/ 48005 w 875585"/>
                <a:gd name="connsiteY4" fmla="*/ 894960 h 1206996"/>
                <a:gd name="connsiteX5" fmla="*/ 301717 w 875585"/>
                <a:gd name="connsiteY5" fmla="*/ 816864 h 1206996"/>
                <a:gd name="connsiteX6" fmla="*/ 533365 w 875585"/>
                <a:gd name="connsiteY6" fmla="*/ 646176 h 1206996"/>
                <a:gd name="connsiteX7" fmla="*/ 508981 w 875585"/>
                <a:gd name="connsiteY7" fmla="*/ 390144 h 1206996"/>
                <a:gd name="connsiteX8" fmla="*/ 301717 w 875585"/>
                <a:gd name="connsiteY8" fmla="*/ 109728 h 1206996"/>
                <a:gd name="connsiteX9" fmla="*/ 265141 w 875585"/>
                <a:gd name="connsiteY9" fmla="*/ 36576 h 1206996"/>
                <a:gd name="connsiteX0" fmla="*/ 253140 w 863584"/>
                <a:gd name="connsiteY0" fmla="*/ 36576 h 1194994"/>
                <a:gd name="connsiteX1" fmla="*/ 753012 w 863584"/>
                <a:gd name="connsiteY1" fmla="*/ 329184 h 1194994"/>
                <a:gd name="connsiteX2" fmla="*/ 756084 w 863584"/>
                <a:gd name="connsiteY2" fmla="*/ 1038976 h 1194994"/>
                <a:gd name="connsiteX3" fmla="*/ 108012 w 863584"/>
                <a:gd name="connsiteY3" fmla="*/ 1182993 h 1194994"/>
                <a:gd name="connsiteX4" fmla="*/ 108012 w 863584"/>
                <a:gd name="connsiteY4" fmla="*/ 966968 h 1194994"/>
                <a:gd name="connsiteX5" fmla="*/ 289716 w 863584"/>
                <a:gd name="connsiteY5" fmla="*/ 816864 h 1194994"/>
                <a:gd name="connsiteX6" fmla="*/ 521364 w 863584"/>
                <a:gd name="connsiteY6" fmla="*/ 646176 h 1194994"/>
                <a:gd name="connsiteX7" fmla="*/ 496980 w 863584"/>
                <a:gd name="connsiteY7" fmla="*/ 390144 h 1194994"/>
                <a:gd name="connsiteX8" fmla="*/ 289716 w 863584"/>
                <a:gd name="connsiteY8" fmla="*/ 109728 h 1194994"/>
                <a:gd name="connsiteX9" fmla="*/ 253140 w 863584"/>
                <a:gd name="connsiteY9" fmla="*/ 36576 h 119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3584" h="1194994">
                  <a:moveTo>
                    <a:pt x="253140" y="36576"/>
                  </a:moveTo>
                  <a:cubicBezTo>
                    <a:pt x="330356" y="73152"/>
                    <a:pt x="669188" y="162117"/>
                    <a:pt x="753012" y="329184"/>
                  </a:cubicBezTo>
                  <a:cubicBezTo>
                    <a:pt x="836836" y="496251"/>
                    <a:pt x="863584" y="896674"/>
                    <a:pt x="756084" y="1038976"/>
                  </a:cubicBezTo>
                  <a:cubicBezTo>
                    <a:pt x="648584" y="1181278"/>
                    <a:pt x="216024" y="1194994"/>
                    <a:pt x="108012" y="1182993"/>
                  </a:cubicBezTo>
                  <a:cubicBezTo>
                    <a:pt x="0" y="1170992"/>
                    <a:pt x="77728" y="1027990"/>
                    <a:pt x="108012" y="966968"/>
                  </a:cubicBezTo>
                  <a:cubicBezTo>
                    <a:pt x="138296" y="905947"/>
                    <a:pt x="220824" y="870329"/>
                    <a:pt x="289716" y="816864"/>
                  </a:cubicBezTo>
                  <a:cubicBezTo>
                    <a:pt x="358608" y="763399"/>
                    <a:pt x="486820" y="717296"/>
                    <a:pt x="521364" y="646176"/>
                  </a:cubicBezTo>
                  <a:cubicBezTo>
                    <a:pt x="555908" y="575056"/>
                    <a:pt x="535588" y="479552"/>
                    <a:pt x="496980" y="390144"/>
                  </a:cubicBezTo>
                  <a:cubicBezTo>
                    <a:pt x="458372" y="300736"/>
                    <a:pt x="336452" y="168656"/>
                    <a:pt x="289716" y="109728"/>
                  </a:cubicBezTo>
                  <a:cubicBezTo>
                    <a:pt x="242980" y="50800"/>
                    <a:pt x="175924" y="0"/>
                    <a:pt x="253140" y="36576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67544" y="2708920"/>
              <a:ext cx="1872208" cy="122413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99592" y="2996952"/>
              <a:ext cx="1008112" cy="57606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977147">
              <a:off x="1534775" y="1483436"/>
              <a:ext cx="576064" cy="504056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20518274">
              <a:off x="603411" y="1489546"/>
              <a:ext cx="576064" cy="504056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39552" y="1700808"/>
              <a:ext cx="1656184" cy="136815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971600" y="1916832"/>
              <a:ext cx="366586" cy="504056"/>
              <a:chOff x="755576" y="3789040"/>
              <a:chExt cx="576064" cy="792088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755576" y="3789040"/>
                <a:ext cx="576064" cy="7920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899592" y="4077072"/>
                <a:ext cx="360040" cy="4950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475656" y="1916832"/>
              <a:ext cx="366586" cy="504056"/>
              <a:chOff x="755576" y="3789040"/>
              <a:chExt cx="576064" cy="792088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755576" y="3789040"/>
                <a:ext cx="576064" cy="7920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899592" y="4077072"/>
                <a:ext cx="360040" cy="4950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1331640" y="2636912"/>
              <a:ext cx="144016" cy="28803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899592" y="2492896"/>
              <a:ext cx="540060" cy="3600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403648" y="2492896"/>
              <a:ext cx="540060" cy="3600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1187624" y="2420888"/>
              <a:ext cx="432048" cy="288032"/>
              <a:chOff x="1043608" y="3861048"/>
              <a:chExt cx="432048" cy="288032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1043608" y="3861048"/>
                <a:ext cx="432048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1187624" y="3861048"/>
                <a:ext cx="216024" cy="14401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611560" y="3645024"/>
              <a:ext cx="720080" cy="432048"/>
              <a:chOff x="539552" y="4365104"/>
              <a:chExt cx="936104" cy="432048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539552" y="4509120"/>
                <a:ext cx="432048" cy="28803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1043608" y="4509120"/>
                <a:ext cx="432048" cy="28803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683568" y="4365104"/>
                <a:ext cx="648072" cy="36004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1475656" y="3645024"/>
              <a:ext cx="720080" cy="432048"/>
              <a:chOff x="539552" y="4365104"/>
              <a:chExt cx="936104" cy="432048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539552" y="4509120"/>
                <a:ext cx="432048" cy="28803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1043608" y="4509120"/>
                <a:ext cx="432048" cy="28803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683568" y="4365104"/>
                <a:ext cx="648072" cy="36004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0" name="Полилиния 49"/>
          <p:cNvSpPr/>
          <p:nvPr/>
        </p:nvSpPr>
        <p:spPr>
          <a:xfrm flipH="1">
            <a:off x="2339752" y="4725144"/>
            <a:ext cx="864096" cy="1080120"/>
          </a:xfrm>
          <a:custGeom>
            <a:avLst/>
            <a:gdLst>
              <a:gd name="connsiteX0" fmla="*/ 564896 w 1123696"/>
              <a:gd name="connsiteY0" fmla="*/ 36576 h 1188720"/>
              <a:gd name="connsiteX1" fmla="*/ 1064768 w 1123696"/>
              <a:gd name="connsiteY1" fmla="*/ 329184 h 1188720"/>
              <a:gd name="connsiteX2" fmla="*/ 918464 w 1123696"/>
              <a:gd name="connsiteY2" fmla="*/ 1048512 h 1188720"/>
              <a:gd name="connsiteX3" fmla="*/ 138176 w 1123696"/>
              <a:gd name="connsiteY3" fmla="*/ 1170432 h 1188720"/>
              <a:gd name="connsiteX4" fmla="*/ 89408 w 1123696"/>
              <a:gd name="connsiteY4" fmla="*/ 938784 h 1188720"/>
              <a:gd name="connsiteX5" fmla="*/ 601472 w 1123696"/>
              <a:gd name="connsiteY5" fmla="*/ 816864 h 1188720"/>
              <a:gd name="connsiteX6" fmla="*/ 833120 w 1123696"/>
              <a:gd name="connsiteY6" fmla="*/ 646176 h 1188720"/>
              <a:gd name="connsiteX7" fmla="*/ 808736 w 1123696"/>
              <a:gd name="connsiteY7" fmla="*/ 390144 h 1188720"/>
              <a:gd name="connsiteX8" fmla="*/ 601472 w 1123696"/>
              <a:gd name="connsiteY8" fmla="*/ 109728 h 1188720"/>
              <a:gd name="connsiteX9" fmla="*/ 564896 w 1123696"/>
              <a:gd name="connsiteY9" fmla="*/ 36576 h 1188720"/>
              <a:gd name="connsiteX0" fmla="*/ 589792 w 1247168"/>
              <a:gd name="connsiteY0" fmla="*/ 36576 h 1187131"/>
              <a:gd name="connsiteX1" fmla="*/ 1089664 w 1247168"/>
              <a:gd name="connsiteY1" fmla="*/ 329184 h 1187131"/>
              <a:gd name="connsiteX2" fmla="*/ 1092736 w 1247168"/>
              <a:gd name="connsiteY2" fmla="*/ 1038976 h 1187131"/>
              <a:gd name="connsiteX3" fmla="*/ 163072 w 1247168"/>
              <a:gd name="connsiteY3" fmla="*/ 1170432 h 1187131"/>
              <a:gd name="connsiteX4" fmla="*/ 114304 w 1247168"/>
              <a:gd name="connsiteY4" fmla="*/ 938784 h 1187131"/>
              <a:gd name="connsiteX5" fmla="*/ 626368 w 1247168"/>
              <a:gd name="connsiteY5" fmla="*/ 816864 h 1187131"/>
              <a:gd name="connsiteX6" fmla="*/ 858016 w 1247168"/>
              <a:gd name="connsiteY6" fmla="*/ 646176 h 1187131"/>
              <a:gd name="connsiteX7" fmla="*/ 833632 w 1247168"/>
              <a:gd name="connsiteY7" fmla="*/ 390144 h 1187131"/>
              <a:gd name="connsiteX8" fmla="*/ 626368 w 1247168"/>
              <a:gd name="connsiteY8" fmla="*/ 109728 h 1187131"/>
              <a:gd name="connsiteX9" fmla="*/ 589792 w 1247168"/>
              <a:gd name="connsiteY9" fmla="*/ 36576 h 1187131"/>
              <a:gd name="connsiteX0" fmla="*/ 505772 w 1116216"/>
              <a:gd name="connsiteY0" fmla="*/ 36576 h 1199692"/>
              <a:gd name="connsiteX1" fmla="*/ 1005644 w 1116216"/>
              <a:gd name="connsiteY1" fmla="*/ 329184 h 1199692"/>
              <a:gd name="connsiteX2" fmla="*/ 1008716 w 1116216"/>
              <a:gd name="connsiteY2" fmla="*/ 1038976 h 1199692"/>
              <a:gd name="connsiteX3" fmla="*/ 360644 w 1116216"/>
              <a:gd name="connsiteY3" fmla="*/ 1182993 h 1199692"/>
              <a:gd name="connsiteX4" fmla="*/ 30284 w 1116216"/>
              <a:gd name="connsiteY4" fmla="*/ 938784 h 1199692"/>
              <a:gd name="connsiteX5" fmla="*/ 542348 w 1116216"/>
              <a:gd name="connsiteY5" fmla="*/ 816864 h 1199692"/>
              <a:gd name="connsiteX6" fmla="*/ 773996 w 1116216"/>
              <a:gd name="connsiteY6" fmla="*/ 646176 h 1199692"/>
              <a:gd name="connsiteX7" fmla="*/ 749612 w 1116216"/>
              <a:gd name="connsiteY7" fmla="*/ 390144 h 1199692"/>
              <a:gd name="connsiteX8" fmla="*/ 542348 w 1116216"/>
              <a:gd name="connsiteY8" fmla="*/ 109728 h 1199692"/>
              <a:gd name="connsiteX9" fmla="*/ 505772 w 1116216"/>
              <a:gd name="connsiteY9" fmla="*/ 36576 h 1199692"/>
              <a:gd name="connsiteX0" fmla="*/ 265141 w 875585"/>
              <a:gd name="connsiteY0" fmla="*/ 36576 h 1206996"/>
              <a:gd name="connsiteX1" fmla="*/ 765013 w 875585"/>
              <a:gd name="connsiteY1" fmla="*/ 329184 h 1206996"/>
              <a:gd name="connsiteX2" fmla="*/ 768085 w 875585"/>
              <a:gd name="connsiteY2" fmla="*/ 1038976 h 1206996"/>
              <a:gd name="connsiteX3" fmla="*/ 120013 w 875585"/>
              <a:gd name="connsiteY3" fmla="*/ 1182993 h 1206996"/>
              <a:gd name="connsiteX4" fmla="*/ 48005 w 875585"/>
              <a:gd name="connsiteY4" fmla="*/ 894960 h 1206996"/>
              <a:gd name="connsiteX5" fmla="*/ 301717 w 875585"/>
              <a:gd name="connsiteY5" fmla="*/ 816864 h 1206996"/>
              <a:gd name="connsiteX6" fmla="*/ 533365 w 875585"/>
              <a:gd name="connsiteY6" fmla="*/ 646176 h 1206996"/>
              <a:gd name="connsiteX7" fmla="*/ 508981 w 875585"/>
              <a:gd name="connsiteY7" fmla="*/ 390144 h 1206996"/>
              <a:gd name="connsiteX8" fmla="*/ 301717 w 875585"/>
              <a:gd name="connsiteY8" fmla="*/ 109728 h 1206996"/>
              <a:gd name="connsiteX9" fmla="*/ 265141 w 875585"/>
              <a:gd name="connsiteY9" fmla="*/ 36576 h 1206996"/>
              <a:gd name="connsiteX0" fmla="*/ 253140 w 863584"/>
              <a:gd name="connsiteY0" fmla="*/ 36576 h 1194994"/>
              <a:gd name="connsiteX1" fmla="*/ 753012 w 863584"/>
              <a:gd name="connsiteY1" fmla="*/ 329184 h 1194994"/>
              <a:gd name="connsiteX2" fmla="*/ 756084 w 863584"/>
              <a:gd name="connsiteY2" fmla="*/ 1038976 h 1194994"/>
              <a:gd name="connsiteX3" fmla="*/ 108012 w 863584"/>
              <a:gd name="connsiteY3" fmla="*/ 1182993 h 1194994"/>
              <a:gd name="connsiteX4" fmla="*/ 108012 w 863584"/>
              <a:gd name="connsiteY4" fmla="*/ 966968 h 1194994"/>
              <a:gd name="connsiteX5" fmla="*/ 289716 w 863584"/>
              <a:gd name="connsiteY5" fmla="*/ 816864 h 1194994"/>
              <a:gd name="connsiteX6" fmla="*/ 521364 w 863584"/>
              <a:gd name="connsiteY6" fmla="*/ 646176 h 1194994"/>
              <a:gd name="connsiteX7" fmla="*/ 496980 w 863584"/>
              <a:gd name="connsiteY7" fmla="*/ 390144 h 1194994"/>
              <a:gd name="connsiteX8" fmla="*/ 289716 w 863584"/>
              <a:gd name="connsiteY8" fmla="*/ 109728 h 1194994"/>
              <a:gd name="connsiteX9" fmla="*/ 253140 w 863584"/>
              <a:gd name="connsiteY9" fmla="*/ 36576 h 119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3584" h="1194994">
                <a:moveTo>
                  <a:pt x="253140" y="36576"/>
                </a:moveTo>
                <a:cubicBezTo>
                  <a:pt x="330356" y="73152"/>
                  <a:pt x="669188" y="162117"/>
                  <a:pt x="753012" y="329184"/>
                </a:cubicBezTo>
                <a:cubicBezTo>
                  <a:pt x="836836" y="496251"/>
                  <a:pt x="863584" y="896674"/>
                  <a:pt x="756084" y="1038976"/>
                </a:cubicBezTo>
                <a:cubicBezTo>
                  <a:pt x="648584" y="1181278"/>
                  <a:pt x="216024" y="1194994"/>
                  <a:pt x="108012" y="1182993"/>
                </a:cubicBezTo>
                <a:cubicBezTo>
                  <a:pt x="0" y="1170992"/>
                  <a:pt x="77728" y="1027990"/>
                  <a:pt x="108012" y="966968"/>
                </a:cubicBezTo>
                <a:cubicBezTo>
                  <a:pt x="138296" y="905947"/>
                  <a:pt x="220824" y="870329"/>
                  <a:pt x="289716" y="816864"/>
                </a:cubicBezTo>
                <a:cubicBezTo>
                  <a:pt x="358608" y="763399"/>
                  <a:pt x="486820" y="717296"/>
                  <a:pt x="521364" y="646176"/>
                </a:cubicBezTo>
                <a:cubicBezTo>
                  <a:pt x="555908" y="575056"/>
                  <a:pt x="535588" y="479552"/>
                  <a:pt x="496980" y="390144"/>
                </a:cubicBezTo>
                <a:cubicBezTo>
                  <a:pt x="458372" y="300736"/>
                  <a:pt x="336452" y="168656"/>
                  <a:pt x="289716" y="109728"/>
                </a:cubicBezTo>
                <a:cubicBezTo>
                  <a:pt x="242980" y="50800"/>
                  <a:pt x="175924" y="0"/>
                  <a:pt x="253140" y="36576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347864" y="3789040"/>
            <a:ext cx="1872208" cy="122413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275856" y="5085184"/>
            <a:ext cx="1008112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rot="977147">
            <a:off x="8041273" y="3715684"/>
            <a:ext cx="576064" cy="504056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rot="20518274">
            <a:off x="7084132" y="3721794"/>
            <a:ext cx="576064" cy="504056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292080" y="3717032"/>
            <a:ext cx="1656184" cy="13681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8087300" y="4437112"/>
            <a:ext cx="36658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8519348" y="4653136"/>
            <a:ext cx="229116" cy="31503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21"/>
          <p:cNvGrpSpPr/>
          <p:nvPr/>
        </p:nvGrpSpPr>
        <p:grpSpPr>
          <a:xfrm>
            <a:off x="7367220" y="4437112"/>
            <a:ext cx="366586" cy="504056"/>
            <a:chOff x="755576" y="3789040"/>
            <a:chExt cx="576064" cy="792088"/>
          </a:xfrm>
        </p:grpSpPr>
        <p:sp>
          <p:nvSpPr>
            <p:cNvPr id="72" name="Овал 71"/>
            <p:cNvSpPr/>
            <p:nvPr/>
          </p:nvSpPr>
          <p:spPr>
            <a:xfrm>
              <a:off x="755576" y="3789040"/>
              <a:ext cx="576064" cy="7920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899592" y="4077072"/>
              <a:ext cx="360040" cy="49505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Овал 57"/>
          <p:cNvSpPr/>
          <p:nvPr/>
        </p:nvSpPr>
        <p:spPr>
          <a:xfrm>
            <a:off x="7871276" y="5373216"/>
            <a:ext cx="144016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572000" y="5085184"/>
            <a:ext cx="540060" cy="3600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148064" y="5085184"/>
            <a:ext cx="540060" cy="3600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30"/>
          <p:cNvGrpSpPr/>
          <p:nvPr/>
        </p:nvGrpSpPr>
        <p:grpSpPr>
          <a:xfrm>
            <a:off x="7727260" y="5013176"/>
            <a:ext cx="432048" cy="288032"/>
            <a:chOff x="1043608" y="3861048"/>
            <a:chExt cx="432048" cy="288032"/>
          </a:xfrm>
        </p:grpSpPr>
        <p:sp>
          <p:nvSpPr>
            <p:cNvPr id="70" name="Овал 69"/>
            <p:cNvSpPr/>
            <p:nvPr/>
          </p:nvSpPr>
          <p:spPr>
            <a:xfrm>
              <a:off x="1043608" y="3861048"/>
              <a:ext cx="432048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1187624" y="3861048"/>
              <a:ext cx="216024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Овал 64"/>
          <p:cNvSpPr/>
          <p:nvPr/>
        </p:nvSpPr>
        <p:spPr>
          <a:xfrm>
            <a:off x="5004048" y="5373216"/>
            <a:ext cx="332345" cy="2880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724128" y="5517232"/>
            <a:ext cx="540060" cy="3600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300192" y="5517232"/>
            <a:ext cx="540060" cy="3600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156176" y="5805264"/>
            <a:ext cx="332345" cy="2880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74" grpId="0" animBg="1"/>
      <p:bldP spid="75" grpId="0" animBg="1"/>
      <p:bldP spid="58" grpId="0" animBg="1"/>
      <p:bldP spid="59" grpId="0" animBg="1"/>
      <p:bldP spid="60" grpId="0" animBg="1"/>
      <p:bldP spid="65" grpId="0" animBg="1"/>
      <p:bldP spid="76" grpId="0" animBg="1"/>
      <p:bldP spid="77" grpId="0" animBg="1"/>
      <p:bldP spid="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9512" y="4581128"/>
            <a:ext cx="87849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Информационный объём векторных изображений значительно меньше объёмов растровых изображений</a:t>
            </a:r>
            <a:endParaRPr lang="ru-RU" sz="2400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79512" y="1412776"/>
            <a:ext cx="2088232" cy="1944216"/>
          </a:xfrm>
          <a:prstGeom prst="triangle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323528" y="2204864"/>
            <a:ext cx="1296144" cy="1368152"/>
          </a:xfrm>
          <a:prstGeom prst="sun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"/>
          <p:cNvGrpSpPr/>
          <p:nvPr/>
        </p:nvGrpSpPr>
        <p:grpSpPr>
          <a:xfrm flipV="1">
            <a:off x="251520" y="692696"/>
            <a:ext cx="4824536" cy="72008"/>
            <a:chOff x="0" y="836712"/>
            <a:chExt cx="8892480" cy="720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Векторная графика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815408" y="476672"/>
            <a:ext cx="5005064" cy="2016224"/>
          </a:xfrm>
          <a:prstGeom prst="wedgeRoundRectCallout">
            <a:avLst>
              <a:gd name="adj1" fmla="val -70189"/>
              <a:gd name="adj2" fmla="val 47151"/>
              <a:gd name="adj3" fmla="val 16667"/>
            </a:avLst>
          </a:prstGeom>
          <a:solidFill>
            <a:srgbClr val="FF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памяти компьютера хранится информация о простейших геометрических объектах и их составляющих (</a:t>
            </a:r>
            <a:r>
              <a:rPr lang="ru-RU" sz="2000" b="1" dirty="0" smtClean="0">
                <a:solidFill>
                  <a:schemeClr val="tx1"/>
                </a:solidFill>
              </a:rPr>
              <a:t>описываются математическими формулами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72400" y="4653136"/>
            <a:ext cx="683568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+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187624" y="1916832"/>
            <a:ext cx="1728192" cy="1584176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2708920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u="sng" dirty="0" smtClean="0">
                <a:latin typeface="Open Sans"/>
                <a:cs typeface="Arial" pitchFamily="34" charset="0"/>
              </a:rPr>
              <a:t>Например</a:t>
            </a:r>
            <a:r>
              <a:rPr lang="ru-RU" sz="2000" dirty="0" smtClean="0">
                <a:latin typeface="Open Sans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Open Sans"/>
                <a:cs typeface="Arial" pitchFamily="34" charset="0"/>
              </a:rPr>
              <a:t>Окружность </a:t>
            </a:r>
            <a:r>
              <a:rPr lang="ru-RU" sz="2000" dirty="0" smtClean="0">
                <a:latin typeface="Open Sans"/>
                <a:cs typeface="Arial" pitchFamily="34" charset="0"/>
              </a:rPr>
              <a:t>определяют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Open Sans"/>
                <a:cs typeface="Arial" pitchFamily="34" charset="0"/>
              </a:rPr>
              <a:t>- координаты центра окружности;</a:t>
            </a:r>
            <a:br>
              <a:rPr lang="ru-RU" sz="2000" dirty="0" smtClean="0">
                <a:latin typeface="Open Sans"/>
                <a:cs typeface="Arial" pitchFamily="34" charset="0"/>
              </a:rPr>
            </a:br>
            <a:r>
              <a:rPr lang="ru-RU" sz="2000" dirty="0" smtClean="0">
                <a:latin typeface="Open Sans"/>
                <a:cs typeface="Arial" pitchFamily="34" charset="0"/>
              </a:rPr>
              <a:t>- значение радиуса </a:t>
            </a:r>
            <a:r>
              <a:rPr lang="en-US" sz="2000" dirty="0" smtClean="0">
                <a:latin typeface="MathJax_Math-italic"/>
                <a:cs typeface="Arial" pitchFamily="34" charset="0"/>
              </a:rPr>
              <a:t>R</a:t>
            </a:r>
            <a:r>
              <a:rPr lang="ru-RU" sz="2000" dirty="0" smtClean="0">
                <a:latin typeface="Open Sans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>
            <a:endCxn id="15" idx="7"/>
          </p:cNvCxnSpPr>
          <p:nvPr/>
        </p:nvCxnSpPr>
        <p:spPr>
          <a:xfrm flipV="1">
            <a:off x="2051720" y="2148829"/>
            <a:ext cx="611008" cy="560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79712" y="20515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835696" y="24208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4" name="Выгнутая вверх стрелка 23"/>
          <p:cNvSpPr/>
          <p:nvPr/>
        </p:nvSpPr>
        <p:spPr>
          <a:xfrm rot="642731" flipH="1" flipV="1">
            <a:off x="2762457" y="3069521"/>
            <a:ext cx="1395931" cy="657722"/>
          </a:xfrm>
          <a:prstGeom prst="curvedDownArrow">
            <a:avLst>
              <a:gd name="adj1" fmla="val 25000"/>
              <a:gd name="adj2" fmla="val 50000"/>
              <a:gd name="adj3" fmla="val 451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5805264"/>
            <a:ext cx="87849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Не всякое изображение можно представить как совокупность простых геометрических фигур</a:t>
            </a:r>
            <a:endParaRPr lang="ru-RU" sz="2400" dirty="0"/>
          </a:p>
        </p:txBody>
      </p:sp>
      <p:sp>
        <p:nvSpPr>
          <p:cNvPr id="28" name="Овал 27"/>
          <p:cNvSpPr/>
          <p:nvPr/>
        </p:nvSpPr>
        <p:spPr>
          <a:xfrm>
            <a:off x="8244408" y="5877272"/>
            <a:ext cx="683568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–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 animBg="1"/>
      <p:bldP spid="14" grpId="0" animBg="1"/>
      <p:bldP spid="17" grpId="0"/>
      <p:bldP spid="20" grpId="0"/>
      <p:bldP spid="21" grpId="0"/>
      <p:bldP spid="24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 flipV="1">
            <a:off x="251520" y="692696"/>
            <a:ext cx="4824536" cy="72008"/>
            <a:chOff x="0" y="836712"/>
            <a:chExt cx="8892480" cy="720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Векторная графика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79512" y="908720"/>
            <a:ext cx="8784976" cy="648072"/>
          </a:xfrm>
          <a:prstGeom prst="wedgeRoundRectCallout">
            <a:avLst>
              <a:gd name="adj1" fmla="val 11986"/>
              <a:gd name="adj2" fmla="val 297413"/>
              <a:gd name="adj3" fmla="val 16667"/>
            </a:avLst>
          </a:prstGeom>
          <a:solidFill>
            <a:srgbClr val="FF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 масштабировании качество не меняется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179512" y="1628800"/>
            <a:ext cx="3312368" cy="4968552"/>
            <a:chOff x="2674" y="1443"/>
            <a:chExt cx="6471" cy="11014"/>
          </a:xfrm>
        </p:grpSpPr>
        <p:sp>
          <p:nvSpPr>
            <p:cNvPr id="28" name="Freeform 3"/>
            <p:cNvSpPr>
              <a:spLocks/>
            </p:cNvSpPr>
            <p:nvPr/>
          </p:nvSpPr>
          <p:spPr bwMode="auto">
            <a:xfrm>
              <a:off x="6469" y="4484"/>
              <a:ext cx="1171" cy="6616"/>
            </a:xfrm>
            <a:custGeom>
              <a:avLst/>
              <a:gdLst/>
              <a:ahLst/>
              <a:cxnLst>
                <a:cxn ang="0">
                  <a:pos x="1171" y="0"/>
                </a:cxn>
                <a:cxn ang="0">
                  <a:pos x="257" y="1109"/>
                </a:cxn>
                <a:cxn ang="0">
                  <a:pos x="6" y="2343"/>
                </a:cxn>
                <a:cxn ang="0">
                  <a:pos x="221" y="4516"/>
                </a:cxn>
                <a:cxn ang="0">
                  <a:pos x="236" y="6151"/>
                </a:cxn>
                <a:cxn ang="0">
                  <a:pos x="191" y="6616"/>
                </a:cxn>
              </a:cxnLst>
              <a:rect l="0" t="0" r="r" b="b"/>
              <a:pathLst>
                <a:path w="1171" h="6616">
                  <a:moveTo>
                    <a:pt x="1171" y="0"/>
                  </a:moveTo>
                  <a:cubicBezTo>
                    <a:pt x="1020" y="185"/>
                    <a:pt x="452" y="719"/>
                    <a:pt x="257" y="1109"/>
                  </a:cubicBezTo>
                  <a:cubicBezTo>
                    <a:pt x="63" y="1499"/>
                    <a:pt x="12" y="1775"/>
                    <a:pt x="6" y="2343"/>
                  </a:cubicBezTo>
                  <a:cubicBezTo>
                    <a:pt x="0" y="2911"/>
                    <a:pt x="183" y="3881"/>
                    <a:pt x="221" y="4516"/>
                  </a:cubicBezTo>
                  <a:cubicBezTo>
                    <a:pt x="259" y="5151"/>
                    <a:pt x="241" y="5801"/>
                    <a:pt x="236" y="6151"/>
                  </a:cubicBezTo>
                  <a:cubicBezTo>
                    <a:pt x="231" y="6501"/>
                    <a:pt x="201" y="6519"/>
                    <a:pt x="191" y="6616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4"/>
            <p:cNvSpPr>
              <a:spLocks/>
            </p:cNvSpPr>
            <p:nvPr/>
          </p:nvSpPr>
          <p:spPr bwMode="auto">
            <a:xfrm>
              <a:off x="6150" y="3375"/>
              <a:ext cx="350" cy="763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700"/>
                </a:cxn>
                <a:cxn ang="0">
                  <a:pos x="210" y="5070"/>
                </a:cxn>
                <a:cxn ang="0">
                  <a:pos x="345" y="6855"/>
                </a:cxn>
                <a:cxn ang="0">
                  <a:pos x="240" y="7635"/>
                </a:cxn>
              </a:cxnLst>
              <a:rect l="0" t="0" r="r" b="b"/>
              <a:pathLst>
                <a:path w="350" h="7635">
                  <a:moveTo>
                    <a:pt x="30" y="0"/>
                  </a:moveTo>
                  <a:cubicBezTo>
                    <a:pt x="30" y="450"/>
                    <a:pt x="0" y="1855"/>
                    <a:pt x="30" y="2700"/>
                  </a:cubicBezTo>
                  <a:cubicBezTo>
                    <a:pt x="60" y="3545"/>
                    <a:pt x="158" y="4378"/>
                    <a:pt x="210" y="5070"/>
                  </a:cubicBezTo>
                  <a:cubicBezTo>
                    <a:pt x="262" y="5762"/>
                    <a:pt x="340" y="6428"/>
                    <a:pt x="345" y="6855"/>
                  </a:cubicBezTo>
                  <a:cubicBezTo>
                    <a:pt x="350" y="7282"/>
                    <a:pt x="262" y="7473"/>
                    <a:pt x="240" y="763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4182" y="4207"/>
              <a:ext cx="2193" cy="69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5" y="930"/>
                </a:cxn>
                <a:cxn ang="0">
                  <a:pos x="1560" y="2100"/>
                </a:cxn>
                <a:cxn ang="0">
                  <a:pos x="1995" y="4230"/>
                </a:cxn>
                <a:cxn ang="0">
                  <a:pos x="2175" y="5852"/>
                </a:cxn>
                <a:cxn ang="0">
                  <a:pos x="2100" y="6930"/>
                </a:cxn>
              </a:cxnLst>
              <a:rect l="0" t="0" r="r" b="b"/>
              <a:pathLst>
                <a:path w="2193" h="6930">
                  <a:moveTo>
                    <a:pt x="0" y="0"/>
                  </a:moveTo>
                  <a:cubicBezTo>
                    <a:pt x="182" y="155"/>
                    <a:pt x="835" y="580"/>
                    <a:pt x="1095" y="930"/>
                  </a:cubicBezTo>
                  <a:cubicBezTo>
                    <a:pt x="1355" y="1280"/>
                    <a:pt x="1410" y="1550"/>
                    <a:pt x="1560" y="2100"/>
                  </a:cubicBezTo>
                  <a:cubicBezTo>
                    <a:pt x="1710" y="2650"/>
                    <a:pt x="1893" y="3605"/>
                    <a:pt x="1995" y="4230"/>
                  </a:cubicBezTo>
                  <a:cubicBezTo>
                    <a:pt x="2097" y="4855"/>
                    <a:pt x="2157" y="5402"/>
                    <a:pt x="2175" y="5852"/>
                  </a:cubicBezTo>
                  <a:cubicBezTo>
                    <a:pt x="2193" y="6302"/>
                    <a:pt x="2113" y="6740"/>
                    <a:pt x="2100" y="693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1" name="Group 6"/>
            <p:cNvGrpSpPr>
              <a:grpSpLocks/>
            </p:cNvGrpSpPr>
            <p:nvPr/>
          </p:nvGrpSpPr>
          <p:grpSpPr bwMode="auto">
            <a:xfrm>
              <a:off x="5037" y="6963"/>
              <a:ext cx="2685" cy="5085"/>
              <a:chOff x="5037" y="6960"/>
              <a:chExt cx="2685" cy="5085"/>
            </a:xfrm>
          </p:grpSpPr>
          <p:sp>
            <p:nvSpPr>
              <p:cNvPr id="44" name="AutoShape 7"/>
              <p:cNvSpPr>
                <a:spLocks noChangeArrowheads="1"/>
              </p:cNvSpPr>
              <p:nvPr/>
            </p:nvSpPr>
            <p:spPr bwMode="auto">
              <a:xfrm rot="10800000">
                <a:off x="5595" y="11400"/>
                <a:ext cx="1575" cy="645"/>
              </a:xfrm>
              <a:prstGeom prst="flowChartManualOperation">
                <a:avLst/>
              </a:prstGeom>
              <a:gradFill rotWithShape="0">
                <a:gsLst>
                  <a:gs pos="0">
                    <a:srgbClr val="4F81BD">
                      <a:alpha val="50999"/>
                    </a:srgbClr>
                  </a:gs>
                  <a:gs pos="100000">
                    <a:srgbClr val="4F81BD">
                      <a:gamma/>
                      <a:shade val="60000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Oval 8"/>
              <p:cNvSpPr>
                <a:spLocks noChangeArrowheads="1"/>
              </p:cNvSpPr>
              <p:nvPr/>
            </p:nvSpPr>
            <p:spPr bwMode="auto">
              <a:xfrm>
                <a:off x="5037" y="8610"/>
                <a:ext cx="2685" cy="312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shade val="60000"/>
                      <a:invGamma/>
                    </a:srgbClr>
                  </a:gs>
                  <a:gs pos="100000">
                    <a:srgbClr val="4F81BD">
                      <a:alpha val="50999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AutoShape 9"/>
              <p:cNvSpPr>
                <a:spLocks noChangeArrowheads="1"/>
              </p:cNvSpPr>
              <p:nvPr/>
            </p:nvSpPr>
            <p:spPr bwMode="auto">
              <a:xfrm>
                <a:off x="5535" y="6960"/>
                <a:ext cx="1635" cy="1770"/>
              </a:xfrm>
              <a:prstGeom prst="flowChartManualOperation">
                <a:avLst/>
              </a:prstGeom>
              <a:gradFill rotWithShape="0">
                <a:gsLst>
                  <a:gs pos="0">
                    <a:srgbClr val="4F81BD">
                      <a:gamma/>
                      <a:shade val="60000"/>
                      <a:invGamma/>
                    </a:srgbClr>
                  </a:gs>
                  <a:gs pos="100000">
                    <a:srgbClr val="4F81BD">
                      <a:alpha val="50999"/>
                    </a:srgb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" name="Group 10"/>
            <p:cNvGrpSpPr>
              <a:grpSpLocks/>
            </p:cNvGrpSpPr>
            <p:nvPr/>
          </p:nvGrpSpPr>
          <p:grpSpPr bwMode="auto">
            <a:xfrm>
              <a:off x="2674" y="2450"/>
              <a:ext cx="3284" cy="3222"/>
              <a:chOff x="1645" y="852"/>
              <a:chExt cx="6023" cy="5910"/>
            </a:xfrm>
          </p:grpSpPr>
          <p:sp>
            <p:nvSpPr>
              <p:cNvPr id="42" name="Freeform 11"/>
              <p:cNvSpPr>
                <a:spLocks/>
              </p:cNvSpPr>
              <p:nvPr/>
            </p:nvSpPr>
            <p:spPr bwMode="auto">
              <a:xfrm>
                <a:off x="1645" y="852"/>
                <a:ext cx="6023" cy="5910"/>
              </a:xfrm>
              <a:custGeom>
                <a:avLst/>
                <a:gdLst/>
                <a:ahLst/>
                <a:cxnLst>
                  <a:cxn ang="0">
                    <a:pos x="650" y="2793"/>
                  </a:cxn>
                  <a:cxn ang="0">
                    <a:pos x="20" y="1698"/>
                  </a:cxn>
                  <a:cxn ang="0">
                    <a:pos x="530" y="978"/>
                  </a:cxn>
                  <a:cxn ang="0">
                    <a:pos x="1595" y="1278"/>
                  </a:cxn>
                  <a:cxn ang="0">
                    <a:pos x="2480" y="2658"/>
                  </a:cxn>
                  <a:cxn ang="0">
                    <a:pos x="2300" y="1233"/>
                  </a:cxn>
                  <a:cxn ang="0">
                    <a:pos x="2495" y="543"/>
                  </a:cxn>
                  <a:cxn ang="0">
                    <a:pos x="3425" y="93"/>
                  </a:cxn>
                  <a:cxn ang="0">
                    <a:pos x="3980" y="1098"/>
                  </a:cxn>
                  <a:cxn ang="0">
                    <a:pos x="3515" y="2253"/>
                  </a:cxn>
                  <a:cxn ang="0">
                    <a:pos x="3245" y="2898"/>
                  </a:cxn>
                  <a:cxn ang="0">
                    <a:pos x="3995" y="2373"/>
                  </a:cxn>
                  <a:cxn ang="0">
                    <a:pos x="4880" y="1908"/>
                  </a:cxn>
                  <a:cxn ang="0">
                    <a:pos x="5855" y="2358"/>
                  </a:cxn>
                  <a:cxn ang="0">
                    <a:pos x="5885" y="3228"/>
                  </a:cxn>
                  <a:cxn ang="0">
                    <a:pos x="5195" y="3693"/>
                  </a:cxn>
                  <a:cxn ang="0">
                    <a:pos x="3725" y="3483"/>
                  </a:cxn>
                  <a:cxn ang="0">
                    <a:pos x="3395" y="3513"/>
                  </a:cxn>
                  <a:cxn ang="0">
                    <a:pos x="4475" y="4353"/>
                  </a:cxn>
                  <a:cxn ang="0">
                    <a:pos x="4730" y="5448"/>
                  </a:cxn>
                  <a:cxn ang="0">
                    <a:pos x="3815" y="5658"/>
                  </a:cxn>
                  <a:cxn ang="0">
                    <a:pos x="3290" y="5073"/>
                  </a:cxn>
                  <a:cxn ang="0">
                    <a:pos x="2885" y="3768"/>
                  </a:cxn>
                  <a:cxn ang="0">
                    <a:pos x="2600" y="4083"/>
                  </a:cxn>
                  <a:cxn ang="0">
                    <a:pos x="2330" y="5328"/>
                  </a:cxn>
                  <a:cxn ang="0">
                    <a:pos x="1565" y="5898"/>
                  </a:cxn>
                  <a:cxn ang="0">
                    <a:pos x="1010" y="5253"/>
                  </a:cxn>
                  <a:cxn ang="0">
                    <a:pos x="1055" y="4413"/>
                  </a:cxn>
                  <a:cxn ang="0">
                    <a:pos x="1730" y="3708"/>
                  </a:cxn>
                  <a:cxn ang="0">
                    <a:pos x="2105" y="3393"/>
                  </a:cxn>
                  <a:cxn ang="0">
                    <a:pos x="2270" y="3168"/>
                  </a:cxn>
                  <a:cxn ang="0">
                    <a:pos x="650" y="2793"/>
                  </a:cxn>
                </a:cxnLst>
                <a:rect l="0" t="0" r="r" b="b"/>
                <a:pathLst>
                  <a:path w="6023" h="5910">
                    <a:moveTo>
                      <a:pt x="650" y="2793"/>
                    </a:moveTo>
                    <a:cubicBezTo>
                      <a:pt x="275" y="2548"/>
                      <a:pt x="40" y="2000"/>
                      <a:pt x="20" y="1698"/>
                    </a:cubicBezTo>
                    <a:cubicBezTo>
                      <a:pt x="0" y="1396"/>
                      <a:pt x="267" y="1048"/>
                      <a:pt x="530" y="978"/>
                    </a:cubicBezTo>
                    <a:cubicBezTo>
                      <a:pt x="793" y="908"/>
                      <a:pt x="1270" y="998"/>
                      <a:pt x="1595" y="1278"/>
                    </a:cubicBezTo>
                    <a:cubicBezTo>
                      <a:pt x="1920" y="1558"/>
                      <a:pt x="2363" y="2665"/>
                      <a:pt x="2480" y="2658"/>
                    </a:cubicBezTo>
                    <a:cubicBezTo>
                      <a:pt x="2597" y="2651"/>
                      <a:pt x="2298" y="1585"/>
                      <a:pt x="2300" y="1233"/>
                    </a:cubicBezTo>
                    <a:cubicBezTo>
                      <a:pt x="2302" y="881"/>
                      <a:pt x="2308" y="733"/>
                      <a:pt x="2495" y="543"/>
                    </a:cubicBezTo>
                    <a:cubicBezTo>
                      <a:pt x="2682" y="353"/>
                      <a:pt x="3177" y="0"/>
                      <a:pt x="3425" y="93"/>
                    </a:cubicBezTo>
                    <a:cubicBezTo>
                      <a:pt x="3673" y="186"/>
                      <a:pt x="3965" y="738"/>
                      <a:pt x="3980" y="1098"/>
                    </a:cubicBezTo>
                    <a:cubicBezTo>
                      <a:pt x="3995" y="1458"/>
                      <a:pt x="3637" y="1953"/>
                      <a:pt x="3515" y="2253"/>
                    </a:cubicBezTo>
                    <a:cubicBezTo>
                      <a:pt x="3393" y="2553"/>
                      <a:pt x="3165" y="2878"/>
                      <a:pt x="3245" y="2898"/>
                    </a:cubicBezTo>
                    <a:cubicBezTo>
                      <a:pt x="3325" y="2918"/>
                      <a:pt x="3723" y="2538"/>
                      <a:pt x="3995" y="2373"/>
                    </a:cubicBezTo>
                    <a:cubicBezTo>
                      <a:pt x="4267" y="2208"/>
                      <a:pt x="4570" y="1910"/>
                      <a:pt x="4880" y="1908"/>
                    </a:cubicBezTo>
                    <a:cubicBezTo>
                      <a:pt x="5190" y="1906"/>
                      <a:pt x="5687" y="2138"/>
                      <a:pt x="5855" y="2358"/>
                    </a:cubicBezTo>
                    <a:cubicBezTo>
                      <a:pt x="6023" y="2578"/>
                      <a:pt x="5995" y="3006"/>
                      <a:pt x="5885" y="3228"/>
                    </a:cubicBezTo>
                    <a:cubicBezTo>
                      <a:pt x="5775" y="3450"/>
                      <a:pt x="5555" y="3651"/>
                      <a:pt x="5195" y="3693"/>
                    </a:cubicBezTo>
                    <a:cubicBezTo>
                      <a:pt x="4835" y="3735"/>
                      <a:pt x="4025" y="3513"/>
                      <a:pt x="3725" y="3483"/>
                    </a:cubicBezTo>
                    <a:cubicBezTo>
                      <a:pt x="3425" y="3453"/>
                      <a:pt x="3270" y="3368"/>
                      <a:pt x="3395" y="3513"/>
                    </a:cubicBezTo>
                    <a:cubicBezTo>
                      <a:pt x="3520" y="3658"/>
                      <a:pt x="4253" y="4030"/>
                      <a:pt x="4475" y="4353"/>
                    </a:cubicBezTo>
                    <a:cubicBezTo>
                      <a:pt x="4697" y="4676"/>
                      <a:pt x="4840" y="5231"/>
                      <a:pt x="4730" y="5448"/>
                    </a:cubicBezTo>
                    <a:cubicBezTo>
                      <a:pt x="4620" y="5665"/>
                      <a:pt x="4055" y="5720"/>
                      <a:pt x="3815" y="5658"/>
                    </a:cubicBezTo>
                    <a:cubicBezTo>
                      <a:pt x="3575" y="5596"/>
                      <a:pt x="3445" y="5388"/>
                      <a:pt x="3290" y="5073"/>
                    </a:cubicBezTo>
                    <a:cubicBezTo>
                      <a:pt x="3135" y="4758"/>
                      <a:pt x="3000" y="3933"/>
                      <a:pt x="2885" y="3768"/>
                    </a:cubicBezTo>
                    <a:cubicBezTo>
                      <a:pt x="2770" y="3603"/>
                      <a:pt x="2693" y="3823"/>
                      <a:pt x="2600" y="4083"/>
                    </a:cubicBezTo>
                    <a:cubicBezTo>
                      <a:pt x="2507" y="4343"/>
                      <a:pt x="2503" y="5026"/>
                      <a:pt x="2330" y="5328"/>
                    </a:cubicBezTo>
                    <a:cubicBezTo>
                      <a:pt x="2157" y="5630"/>
                      <a:pt x="1785" y="5910"/>
                      <a:pt x="1565" y="5898"/>
                    </a:cubicBezTo>
                    <a:cubicBezTo>
                      <a:pt x="1345" y="5886"/>
                      <a:pt x="1095" y="5501"/>
                      <a:pt x="1010" y="5253"/>
                    </a:cubicBezTo>
                    <a:cubicBezTo>
                      <a:pt x="925" y="5005"/>
                      <a:pt x="935" y="4670"/>
                      <a:pt x="1055" y="4413"/>
                    </a:cubicBezTo>
                    <a:cubicBezTo>
                      <a:pt x="1175" y="4156"/>
                      <a:pt x="1555" y="3878"/>
                      <a:pt x="1730" y="3708"/>
                    </a:cubicBezTo>
                    <a:cubicBezTo>
                      <a:pt x="1905" y="3538"/>
                      <a:pt x="2015" y="3483"/>
                      <a:pt x="2105" y="3393"/>
                    </a:cubicBezTo>
                    <a:cubicBezTo>
                      <a:pt x="2195" y="3303"/>
                      <a:pt x="2512" y="3268"/>
                      <a:pt x="2270" y="3168"/>
                    </a:cubicBezTo>
                    <a:cubicBezTo>
                      <a:pt x="2028" y="3068"/>
                      <a:pt x="965" y="3125"/>
                      <a:pt x="650" y="27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Oval 12"/>
              <p:cNvSpPr>
                <a:spLocks noChangeArrowheads="1"/>
              </p:cNvSpPr>
              <p:nvPr/>
            </p:nvSpPr>
            <p:spPr bwMode="auto">
              <a:xfrm>
                <a:off x="4140" y="3600"/>
                <a:ext cx="765" cy="765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" name="Group 13"/>
            <p:cNvGrpSpPr>
              <a:grpSpLocks/>
            </p:cNvGrpSpPr>
            <p:nvPr/>
          </p:nvGrpSpPr>
          <p:grpSpPr bwMode="auto">
            <a:xfrm>
              <a:off x="4632" y="1443"/>
              <a:ext cx="3180" cy="3181"/>
              <a:chOff x="6015" y="3954"/>
              <a:chExt cx="3180" cy="3181"/>
            </a:xfrm>
          </p:grpSpPr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6015" y="3954"/>
                <a:ext cx="3180" cy="3181"/>
              </a:xfrm>
              <a:custGeom>
                <a:avLst/>
                <a:gdLst/>
                <a:ahLst/>
                <a:cxnLst>
                  <a:cxn ang="0">
                    <a:pos x="332" y="1482"/>
                  </a:cxn>
                  <a:cxn ang="0">
                    <a:pos x="375" y="1176"/>
                  </a:cxn>
                  <a:cxn ang="0">
                    <a:pos x="30" y="786"/>
                  </a:cxn>
                  <a:cxn ang="0">
                    <a:pos x="555" y="876"/>
                  </a:cxn>
                  <a:cxn ang="0">
                    <a:pos x="848" y="656"/>
                  </a:cxn>
                  <a:cxn ang="0">
                    <a:pos x="1330" y="1408"/>
                  </a:cxn>
                  <a:cxn ang="0">
                    <a:pos x="1232" y="631"/>
                  </a:cxn>
                  <a:cxn ang="0">
                    <a:pos x="1500" y="591"/>
                  </a:cxn>
                  <a:cxn ang="0">
                    <a:pos x="1845" y="10"/>
                  </a:cxn>
                  <a:cxn ang="0">
                    <a:pos x="1770" y="651"/>
                  </a:cxn>
                  <a:cxn ang="0">
                    <a:pos x="2145" y="651"/>
                  </a:cxn>
                  <a:cxn ang="0">
                    <a:pos x="1895" y="1187"/>
                  </a:cxn>
                  <a:cxn ang="0">
                    <a:pos x="1747" y="1539"/>
                  </a:cxn>
                  <a:cxn ang="0">
                    <a:pos x="2156" y="1253"/>
                  </a:cxn>
                  <a:cxn ang="0">
                    <a:pos x="2655" y="1011"/>
                  </a:cxn>
                  <a:cxn ang="0">
                    <a:pos x="2595" y="1326"/>
                  </a:cxn>
                  <a:cxn ang="0">
                    <a:pos x="3170" y="1245"/>
                  </a:cxn>
                  <a:cxn ang="0">
                    <a:pos x="2655" y="1641"/>
                  </a:cxn>
                  <a:cxn ang="0">
                    <a:pos x="2811" y="1972"/>
                  </a:cxn>
                  <a:cxn ang="0">
                    <a:pos x="2009" y="1858"/>
                  </a:cxn>
                  <a:cxn ang="0">
                    <a:pos x="1829" y="1874"/>
                  </a:cxn>
                  <a:cxn ang="0">
                    <a:pos x="2418" y="2332"/>
                  </a:cxn>
                  <a:cxn ang="0">
                    <a:pos x="2325" y="2526"/>
                  </a:cxn>
                  <a:cxn ang="0">
                    <a:pos x="2415" y="2946"/>
                  </a:cxn>
                  <a:cxn ang="0">
                    <a:pos x="2085" y="2646"/>
                  </a:cxn>
                  <a:cxn ang="0">
                    <a:pos x="1772" y="2725"/>
                  </a:cxn>
                  <a:cxn ang="0">
                    <a:pos x="1551" y="2013"/>
                  </a:cxn>
                  <a:cxn ang="0">
                    <a:pos x="1396" y="2185"/>
                  </a:cxn>
                  <a:cxn ang="0">
                    <a:pos x="1248" y="2864"/>
                  </a:cxn>
                  <a:cxn ang="0">
                    <a:pos x="1110" y="3036"/>
                  </a:cxn>
                  <a:cxn ang="0">
                    <a:pos x="1005" y="2721"/>
                  </a:cxn>
                  <a:cxn ang="0">
                    <a:pos x="600" y="3141"/>
                  </a:cxn>
                  <a:cxn ang="0">
                    <a:pos x="765" y="2481"/>
                  </a:cxn>
                  <a:cxn ang="0">
                    <a:pos x="553" y="2365"/>
                  </a:cxn>
                  <a:cxn ang="0">
                    <a:pos x="921" y="1981"/>
                  </a:cxn>
                  <a:cxn ang="0">
                    <a:pos x="1126" y="1809"/>
                  </a:cxn>
                  <a:cxn ang="0">
                    <a:pos x="1216" y="1686"/>
                  </a:cxn>
                  <a:cxn ang="0">
                    <a:pos x="332" y="1482"/>
                  </a:cxn>
                </a:cxnLst>
                <a:rect l="0" t="0" r="r" b="b"/>
                <a:pathLst>
                  <a:path w="3180" h="3181">
                    <a:moveTo>
                      <a:pt x="332" y="1482"/>
                    </a:moveTo>
                    <a:cubicBezTo>
                      <a:pt x="192" y="1397"/>
                      <a:pt x="425" y="1292"/>
                      <a:pt x="375" y="1176"/>
                    </a:cubicBezTo>
                    <a:cubicBezTo>
                      <a:pt x="325" y="1060"/>
                      <a:pt x="0" y="836"/>
                      <a:pt x="30" y="786"/>
                    </a:cubicBezTo>
                    <a:cubicBezTo>
                      <a:pt x="60" y="736"/>
                      <a:pt x="419" y="898"/>
                      <a:pt x="555" y="876"/>
                    </a:cubicBezTo>
                    <a:cubicBezTo>
                      <a:pt x="691" y="854"/>
                      <a:pt x="719" y="567"/>
                      <a:pt x="848" y="656"/>
                    </a:cubicBezTo>
                    <a:cubicBezTo>
                      <a:pt x="977" y="745"/>
                      <a:pt x="1266" y="1412"/>
                      <a:pt x="1330" y="1408"/>
                    </a:cubicBezTo>
                    <a:cubicBezTo>
                      <a:pt x="1394" y="1404"/>
                      <a:pt x="1204" y="767"/>
                      <a:pt x="1232" y="631"/>
                    </a:cubicBezTo>
                    <a:cubicBezTo>
                      <a:pt x="1260" y="495"/>
                      <a:pt x="1398" y="695"/>
                      <a:pt x="1500" y="591"/>
                    </a:cubicBezTo>
                    <a:cubicBezTo>
                      <a:pt x="1602" y="487"/>
                      <a:pt x="1800" y="0"/>
                      <a:pt x="1845" y="10"/>
                    </a:cubicBezTo>
                    <a:cubicBezTo>
                      <a:pt x="1890" y="20"/>
                      <a:pt x="1720" y="544"/>
                      <a:pt x="1770" y="651"/>
                    </a:cubicBezTo>
                    <a:cubicBezTo>
                      <a:pt x="1820" y="758"/>
                      <a:pt x="2124" y="562"/>
                      <a:pt x="2145" y="651"/>
                    </a:cubicBezTo>
                    <a:cubicBezTo>
                      <a:pt x="2166" y="740"/>
                      <a:pt x="1961" y="1039"/>
                      <a:pt x="1895" y="1187"/>
                    </a:cubicBezTo>
                    <a:cubicBezTo>
                      <a:pt x="1829" y="1335"/>
                      <a:pt x="1704" y="1528"/>
                      <a:pt x="1747" y="1539"/>
                    </a:cubicBezTo>
                    <a:cubicBezTo>
                      <a:pt x="1791" y="1550"/>
                      <a:pt x="2005" y="1341"/>
                      <a:pt x="2156" y="1253"/>
                    </a:cubicBezTo>
                    <a:cubicBezTo>
                      <a:pt x="2307" y="1165"/>
                      <a:pt x="2582" y="999"/>
                      <a:pt x="2655" y="1011"/>
                    </a:cubicBezTo>
                    <a:cubicBezTo>
                      <a:pt x="2728" y="1023"/>
                      <a:pt x="2509" y="1287"/>
                      <a:pt x="2595" y="1326"/>
                    </a:cubicBezTo>
                    <a:cubicBezTo>
                      <a:pt x="2681" y="1365"/>
                      <a:pt x="3160" y="1193"/>
                      <a:pt x="3170" y="1245"/>
                    </a:cubicBezTo>
                    <a:cubicBezTo>
                      <a:pt x="3180" y="1297"/>
                      <a:pt x="2715" y="1520"/>
                      <a:pt x="2655" y="1641"/>
                    </a:cubicBezTo>
                    <a:cubicBezTo>
                      <a:pt x="2595" y="1762"/>
                      <a:pt x="2919" y="1936"/>
                      <a:pt x="2811" y="1972"/>
                    </a:cubicBezTo>
                    <a:cubicBezTo>
                      <a:pt x="2703" y="2008"/>
                      <a:pt x="2173" y="1874"/>
                      <a:pt x="2009" y="1858"/>
                    </a:cubicBezTo>
                    <a:cubicBezTo>
                      <a:pt x="1845" y="1841"/>
                      <a:pt x="1761" y="1795"/>
                      <a:pt x="1829" y="1874"/>
                    </a:cubicBezTo>
                    <a:cubicBezTo>
                      <a:pt x="1897" y="1953"/>
                      <a:pt x="2335" y="2223"/>
                      <a:pt x="2418" y="2332"/>
                    </a:cubicBezTo>
                    <a:cubicBezTo>
                      <a:pt x="2501" y="2441"/>
                      <a:pt x="2325" y="2424"/>
                      <a:pt x="2325" y="2526"/>
                    </a:cubicBezTo>
                    <a:cubicBezTo>
                      <a:pt x="2325" y="2628"/>
                      <a:pt x="2455" y="2926"/>
                      <a:pt x="2415" y="2946"/>
                    </a:cubicBezTo>
                    <a:cubicBezTo>
                      <a:pt x="2375" y="2966"/>
                      <a:pt x="2192" y="2683"/>
                      <a:pt x="2085" y="2646"/>
                    </a:cubicBezTo>
                    <a:cubicBezTo>
                      <a:pt x="1978" y="2609"/>
                      <a:pt x="1861" y="2830"/>
                      <a:pt x="1772" y="2725"/>
                    </a:cubicBezTo>
                    <a:cubicBezTo>
                      <a:pt x="1683" y="2620"/>
                      <a:pt x="1614" y="2103"/>
                      <a:pt x="1551" y="2013"/>
                    </a:cubicBezTo>
                    <a:cubicBezTo>
                      <a:pt x="1488" y="1923"/>
                      <a:pt x="1446" y="2043"/>
                      <a:pt x="1396" y="2185"/>
                    </a:cubicBezTo>
                    <a:cubicBezTo>
                      <a:pt x="1345" y="2327"/>
                      <a:pt x="1296" y="2722"/>
                      <a:pt x="1248" y="2864"/>
                    </a:cubicBezTo>
                    <a:cubicBezTo>
                      <a:pt x="1200" y="3006"/>
                      <a:pt x="1151" y="3060"/>
                      <a:pt x="1110" y="3036"/>
                    </a:cubicBezTo>
                    <a:cubicBezTo>
                      <a:pt x="1069" y="3012"/>
                      <a:pt x="1090" y="2704"/>
                      <a:pt x="1005" y="2721"/>
                    </a:cubicBezTo>
                    <a:cubicBezTo>
                      <a:pt x="920" y="2738"/>
                      <a:pt x="640" y="3181"/>
                      <a:pt x="600" y="3141"/>
                    </a:cubicBezTo>
                    <a:cubicBezTo>
                      <a:pt x="560" y="3101"/>
                      <a:pt x="773" y="2610"/>
                      <a:pt x="765" y="2481"/>
                    </a:cubicBezTo>
                    <a:cubicBezTo>
                      <a:pt x="757" y="2352"/>
                      <a:pt x="527" y="2448"/>
                      <a:pt x="553" y="2365"/>
                    </a:cubicBezTo>
                    <a:cubicBezTo>
                      <a:pt x="579" y="2282"/>
                      <a:pt x="826" y="2073"/>
                      <a:pt x="921" y="1981"/>
                    </a:cubicBezTo>
                    <a:cubicBezTo>
                      <a:pt x="1017" y="1888"/>
                      <a:pt x="1077" y="1858"/>
                      <a:pt x="1126" y="1809"/>
                    </a:cubicBezTo>
                    <a:cubicBezTo>
                      <a:pt x="1175" y="1760"/>
                      <a:pt x="1348" y="1741"/>
                      <a:pt x="1216" y="1686"/>
                    </a:cubicBezTo>
                    <a:cubicBezTo>
                      <a:pt x="1084" y="1632"/>
                      <a:pt x="515" y="1554"/>
                      <a:pt x="332" y="14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5CBF"/>
                  </a:gs>
                  <a:gs pos="25000">
                    <a:srgbClr val="0087E6"/>
                  </a:gs>
                  <a:gs pos="75000">
                    <a:srgbClr val="21D6E0"/>
                  </a:gs>
                  <a:gs pos="100000">
                    <a:srgbClr val="03D4A8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Oval 15"/>
              <p:cNvSpPr>
                <a:spLocks noChangeArrowheads="1"/>
              </p:cNvSpPr>
              <p:nvPr/>
            </p:nvSpPr>
            <p:spPr bwMode="auto">
              <a:xfrm>
                <a:off x="7353" y="5411"/>
                <a:ext cx="417" cy="417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" name="Group 16"/>
            <p:cNvGrpSpPr>
              <a:grpSpLocks/>
            </p:cNvGrpSpPr>
            <p:nvPr/>
          </p:nvGrpSpPr>
          <p:grpSpPr bwMode="auto">
            <a:xfrm>
              <a:off x="5958" y="3094"/>
              <a:ext cx="3187" cy="2797"/>
              <a:chOff x="5733" y="5048"/>
              <a:chExt cx="3187" cy="2797"/>
            </a:xfrm>
          </p:grpSpPr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5733" y="5048"/>
                <a:ext cx="3187" cy="2797"/>
              </a:xfrm>
              <a:custGeom>
                <a:avLst/>
                <a:gdLst/>
                <a:ahLst/>
                <a:cxnLst>
                  <a:cxn ang="0">
                    <a:pos x="567" y="2002"/>
                  </a:cxn>
                  <a:cxn ang="0">
                    <a:pos x="177" y="1672"/>
                  </a:cxn>
                  <a:cxn ang="0">
                    <a:pos x="57" y="1267"/>
                  </a:cxn>
                  <a:cxn ang="0">
                    <a:pos x="522" y="1072"/>
                  </a:cxn>
                  <a:cxn ang="0">
                    <a:pos x="1287" y="1259"/>
                  </a:cxn>
                  <a:cxn ang="0">
                    <a:pos x="927" y="742"/>
                  </a:cxn>
                  <a:cxn ang="0">
                    <a:pos x="613" y="323"/>
                  </a:cxn>
                  <a:cxn ang="0">
                    <a:pos x="957" y="82"/>
                  </a:cxn>
                  <a:cxn ang="0">
                    <a:pos x="1446" y="90"/>
                  </a:cxn>
                  <a:cxn ang="0">
                    <a:pos x="1542" y="622"/>
                  </a:cxn>
                  <a:cxn ang="0">
                    <a:pos x="1701" y="1119"/>
                  </a:cxn>
                  <a:cxn ang="0">
                    <a:pos x="1862" y="646"/>
                  </a:cxn>
                  <a:cxn ang="0">
                    <a:pos x="2102" y="156"/>
                  </a:cxn>
                  <a:cxn ang="0">
                    <a:pos x="2532" y="202"/>
                  </a:cxn>
                  <a:cxn ang="0">
                    <a:pos x="2970" y="414"/>
                  </a:cxn>
                  <a:cxn ang="0">
                    <a:pos x="2815" y="840"/>
                  </a:cxn>
                  <a:cxn ang="0">
                    <a:pos x="2101" y="1221"/>
                  </a:cxn>
                  <a:cxn ang="0">
                    <a:pos x="1965" y="1341"/>
                  </a:cxn>
                  <a:cxn ang="0">
                    <a:pos x="2710" y="1363"/>
                  </a:cxn>
                  <a:cxn ang="0">
                    <a:pos x="3175" y="1763"/>
                  </a:cxn>
                  <a:cxn ang="0">
                    <a:pos x="2637" y="2332"/>
                  </a:cxn>
                  <a:cxn ang="0">
                    <a:pos x="2427" y="2077"/>
                  </a:cxn>
                  <a:cxn ang="0">
                    <a:pos x="1822" y="1617"/>
                  </a:cxn>
                  <a:cxn ang="0">
                    <a:pos x="1799" y="1847"/>
                  </a:cxn>
                  <a:cxn ang="0">
                    <a:pos x="2080" y="2483"/>
                  </a:cxn>
                  <a:cxn ang="0">
                    <a:pos x="1887" y="2782"/>
                  </a:cxn>
                  <a:cxn ang="0">
                    <a:pos x="1497" y="2572"/>
                  </a:cxn>
                  <a:cxn ang="0">
                    <a:pos x="1017" y="2452"/>
                  </a:cxn>
                  <a:cxn ang="0">
                    <a:pos x="1257" y="1972"/>
                  </a:cxn>
                  <a:cxn ang="0">
                    <a:pos x="1452" y="1717"/>
                  </a:cxn>
                  <a:cxn ang="0">
                    <a:pos x="1359" y="1551"/>
                  </a:cxn>
                  <a:cxn ang="0">
                    <a:pos x="567" y="2002"/>
                  </a:cxn>
                </a:cxnLst>
                <a:rect l="0" t="0" r="r" b="b"/>
                <a:pathLst>
                  <a:path w="3187" h="2797">
                    <a:moveTo>
                      <a:pt x="567" y="2002"/>
                    </a:moveTo>
                    <a:cubicBezTo>
                      <a:pt x="370" y="2022"/>
                      <a:pt x="262" y="1794"/>
                      <a:pt x="177" y="1672"/>
                    </a:cubicBezTo>
                    <a:cubicBezTo>
                      <a:pt x="92" y="1550"/>
                      <a:pt x="0" y="1367"/>
                      <a:pt x="57" y="1267"/>
                    </a:cubicBezTo>
                    <a:cubicBezTo>
                      <a:pt x="114" y="1167"/>
                      <a:pt x="317" y="1073"/>
                      <a:pt x="522" y="1072"/>
                    </a:cubicBezTo>
                    <a:cubicBezTo>
                      <a:pt x="727" y="1071"/>
                      <a:pt x="1220" y="1314"/>
                      <a:pt x="1287" y="1259"/>
                    </a:cubicBezTo>
                    <a:cubicBezTo>
                      <a:pt x="1354" y="1204"/>
                      <a:pt x="1039" y="898"/>
                      <a:pt x="927" y="742"/>
                    </a:cubicBezTo>
                    <a:cubicBezTo>
                      <a:pt x="815" y="586"/>
                      <a:pt x="608" y="433"/>
                      <a:pt x="613" y="323"/>
                    </a:cubicBezTo>
                    <a:cubicBezTo>
                      <a:pt x="618" y="213"/>
                      <a:pt x="818" y="121"/>
                      <a:pt x="957" y="82"/>
                    </a:cubicBezTo>
                    <a:cubicBezTo>
                      <a:pt x="1096" y="43"/>
                      <a:pt x="1349" y="0"/>
                      <a:pt x="1446" y="90"/>
                    </a:cubicBezTo>
                    <a:cubicBezTo>
                      <a:pt x="1543" y="180"/>
                      <a:pt x="1500" y="451"/>
                      <a:pt x="1542" y="622"/>
                    </a:cubicBezTo>
                    <a:cubicBezTo>
                      <a:pt x="1584" y="793"/>
                      <a:pt x="1648" y="1115"/>
                      <a:pt x="1701" y="1119"/>
                    </a:cubicBezTo>
                    <a:cubicBezTo>
                      <a:pt x="1754" y="1123"/>
                      <a:pt x="1796" y="806"/>
                      <a:pt x="1862" y="646"/>
                    </a:cubicBezTo>
                    <a:cubicBezTo>
                      <a:pt x="1929" y="486"/>
                      <a:pt x="1991" y="230"/>
                      <a:pt x="2102" y="156"/>
                    </a:cubicBezTo>
                    <a:cubicBezTo>
                      <a:pt x="2213" y="82"/>
                      <a:pt x="2387" y="159"/>
                      <a:pt x="2532" y="202"/>
                    </a:cubicBezTo>
                    <a:cubicBezTo>
                      <a:pt x="2677" y="245"/>
                      <a:pt x="2923" y="308"/>
                      <a:pt x="2970" y="414"/>
                    </a:cubicBezTo>
                    <a:cubicBezTo>
                      <a:pt x="3017" y="520"/>
                      <a:pt x="2960" y="706"/>
                      <a:pt x="2815" y="840"/>
                    </a:cubicBezTo>
                    <a:cubicBezTo>
                      <a:pt x="2670" y="975"/>
                      <a:pt x="2242" y="1138"/>
                      <a:pt x="2101" y="1221"/>
                    </a:cubicBezTo>
                    <a:cubicBezTo>
                      <a:pt x="1958" y="1305"/>
                      <a:pt x="1863" y="1317"/>
                      <a:pt x="1965" y="1341"/>
                    </a:cubicBezTo>
                    <a:cubicBezTo>
                      <a:pt x="2066" y="1364"/>
                      <a:pt x="2509" y="1292"/>
                      <a:pt x="2710" y="1363"/>
                    </a:cubicBezTo>
                    <a:cubicBezTo>
                      <a:pt x="2912" y="1434"/>
                      <a:pt x="3187" y="1602"/>
                      <a:pt x="3175" y="1763"/>
                    </a:cubicBezTo>
                    <a:cubicBezTo>
                      <a:pt x="3163" y="1924"/>
                      <a:pt x="2762" y="2280"/>
                      <a:pt x="2637" y="2332"/>
                    </a:cubicBezTo>
                    <a:cubicBezTo>
                      <a:pt x="2512" y="2384"/>
                      <a:pt x="2563" y="2196"/>
                      <a:pt x="2427" y="2077"/>
                    </a:cubicBezTo>
                    <a:cubicBezTo>
                      <a:pt x="2291" y="1958"/>
                      <a:pt x="1927" y="1655"/>
                      <a:pt x="1822" y="1617"/>
                    </a:cubicBezTo>
                    <a:cubicBezTo>
                      <a:pt x="1717" y="1579"/>
                      <a:pt x="1755" y="1703"/>
                      <a:pt x="1799" y="1847"/>
                    </a:cubicBezTo>
                    <a:cubicBezTo>
                      <a:pt x="1841" y="1992"/>
                      <a:pt x="2065" y="2327"/>
                      <a:pt x="2080" y="2483"/>
                    </a:cubicBezTo>
                    <a:cubicBezTo>
                      <a:pt x="2095" y="2639"/>
                      <a:pt x="1984" y="2767"/>
                      <a:pt x="1887" y="2782"/>
                    </a:cubicBezTo>
                    <a:cubicBezTo>
                      <a:pt x="1790" y="2797"/>
                      <a:pt x="1642" y="2627"/>
                      <a:pt x="1497" y="2572"/>
                    </a:cubicBezTo>
                    <a:cubicBezTo>
                      <a:pt x="1352" y="2517"/>
                      <a:pt x="1057" y="2552"/>
                      <a:pt x="1017" y="2452"/>
                    </a:cubicBezTo>
                    <a:cubicBezTo>
                      <a:pt x="977" y="2352"/>
                      <a:pt x="1184" y="2095"/>
                      <a:pt x="1257" y="1972"/>
                    </a:cubicBezTo>
                    <a:cubicBezTo>
                      <a:pt x="1330" y="1849"/>
                      <a:pt x="1435" y="1787"/>
                      <a:pt x="1452" y="1717"/>
                    </a:cubicBezTo>
                    <a:cubicBezTo>
                      <a:pt x="1469" y="1647"/>
                      <a:pt x="1506" y="1504"/>
                      <a:pt x="1359" y="1551"/>
                    </a:cubicBezTo>
                    <a:cubicBezTo>
                      <a:pt x="1212" y="1598"/>
                      <a:pt x="811" y="1989"/>
                      <a:pt x="567" y="20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0808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>
                <a:off x="7170" y="6161"/>
                <a:ext cx="417" cy="417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3952" y="5866"/>
              <a:ext cx="2006" cy="989"/>
            </a:xfrm>
            <a:custGeom>
              <a:avLst/>
              <a:gdLst/>
              <a:ahLst/>
              <a:cxnLst>
                <a:cxn ang="0">
                  <a:pos x="1913" y="989"/>
                </a:cxn>
                <a:cxn ang="0">
                  <a:pos x="1643" y="434"/>
                </a:cxn>
                <a:cxn ang="0">
                  <a:pos x="1085" y="25"/>
                </a:cxn>
                <a:cxn ang="0">
                  <a:pos x="82" y="284"/>
                </a:cxn>
                <a:cxn ang="0">
                  <a:pos x="593" y="284"/>
                </a:cxn>
                <a:cxn ang="0">
                  <a:pos x="938" y="239"/>
                </a:cxn>
                <a:cxn ang="0">
                  <a:pos x="1178" y="404"/>
                </a:cxn>
                <a:cxn ang="0">
                  <a:pos x="1913" y="989"/>
                </a:cxn>
              </a:cxnLst>
              <a:rect l="0" t="0" r="r" b="b"/>
              <a:pathLst>
                <a:path w="2006" h="989">
                  <a:moveTo>
                    <a:pt x="1913" y="989"/>
                  </a:moveTo>
                  <a:cubicBezTo>
                    <a:pt x="2006" y="956"/>
                    <a:pt x="1781" y="595"/>
                    <a:pt x="1643" y="434"/>
                  </a:cubicBezTo>
                  <a:cubicBezTo>
                    <a:pt x="1505" y="273"/>
                    <a:pt x="1345" y="50"/>
                    <a:pt x="1085" y="25"/>
                  </a:cubicBezTo>
                  <a:cubicBezTo>
                    <a:pt x="825" y="0"/>
                    <a:pt x="164" y="241"/>
                    <a:pt x="82" y="284"/>
                  </a:cubicBezTo>
                  <a:cubicBezTo>
                    <a:pt x="0" y="327"/>
                    <a:pt x="450" y="291"/>
                    <a:pt x="593" y="284"/>
                  </a:cubicBezTo>
                  <a:cubicBezTo>
                    <a:pt x="736" y="277"/>
                    <a:pt x="841" y="219"/>
                    <a:pt x="938" y="239"/>
                  </a:cubicBezTo>
                  <a:cubicBezTo>
                    <a:pt x="1035" y="259"/>
                    <a:pt x="1016" y="279"/>
                    <a:pt x="1178" y="404"/>
                  </a:cubicBezTo>
                  <a:cubicBezTo>
                    <a:pt x="1340" y="529"/>
                    <a:pt x="1760" y="867"/>
                    <a:pt x="1913" y="989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6463" y="5940"/>
              <a:ext cx="1545" cy="950"/>
            </a:xfrm>
            <a:custGeom>
              <a:avLst/>
              <a:gdLst/>
              <a:ahLst/>
              <a:cxnLst>
                <a:cxn ang="0">
                  <a:pos x="37" y="915"/>
                </a:cxn>
                <a:cxn ang="0">
                  <a:pos x="332" y="300"/>
                </a:cxn>
                <a:cxn ang="0">
                  <a:pos x="857" y="45"/>
                </a:cxn>
                <a:cxn ang="0">
                  <a:pos x="1532" y="45"/>
                </a:cxn>
                <a:cxn ang="0">
                  <a:pos x="932" y="315"/>
                </a:cxn>
                <a:cxn ang="0">
                  <a:pos x="557" y="510"/>
                </a:cxn>
                <a:cxn ang="0">
                  <a:pos x="37" y="915"/>
                </a:cxn>
              </a:cxnLst>
              <a:rect l="0" t="0" r="r" b="b"/>
              <a:pathLst>
                <a:path w="1545" h="950">
                  <a:moveTo>
                    <a:pt x="37" y="915"/>
                  </a:moveTo>
                  <a:cubicBezTo>
                    <a:pt x="0" y="880"/>
                    <a:pt x="195" y="445"/>
                    <a:pt x="332" y="300"/>
                  </a:cubicBezTo>
                  <a:cubicBezTo>
                    <a:pt x="469" y="155"/>
                    <a:pt x="657" y="87"/>
                    <a:pt x="857" y="45"/>
                  </a:cubicBezTo>
                  <a:cubicBezTo>
                    <a:pt x="1057" y="3"/>
                    <a:pt x="1519" y="0"/>
                    <a:pt x="1532" y="45"/>
                  </a:cubicBezTo>
                  <a:cubicBezTo>
                    <a:pt x="1545" y="90"/>
                    <a:pt x="1094" y="238"/>
                    <a:pt x="932" y="315"/>
                  </a:cubicBezTo>
                  <a:cubicBezTo>
                    <a:pt x="770" y="392"/>
                    <a:pt x="711" y="410"/>
                    <a:pt x="557" y="510"/>
                  </a:cubicBezTo>
                  <a:cubicBezTo>
                    <a:pt x="403" y="610"/>
                    <a:pt x="74" y="950"/>
                    <a:pt x="37" y="915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3660" y="12063"/>
              <a:ext cx="5150" cy="39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7" name="Group 2"/>
          <p:cNvGrpSpPr>
            <a:grpSpLocks/>
          </p:cNvGrpSpPr>
          <p:nvPr/>
        </p:nvGrpSpPr>
        <p:grpSpPr bwMode="auto">
          <a:xfrm>
            <a:off x="3707904" y="3140968"/>
            <a:ext cx="2232248" cy="3384376"/>
            <a:chOff x="2674" y="1443"/>
            <a:chExt cx="6471" cy="11014"/>
          </a:xfrm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6469" y="4484"/>
              <a:ext cx="1171" cy="6616"/>
            </a:xfrm>
            <a:custGeom>
              <a:avLst/>
              <a:gdLst/>
              <a:ahLst/>
              <a:cxnLst>
                <a:cxn ang="0">
                  <a:pos x="1171" y="0"/>
                </a:cxn>
                <a:cxn ang="0">
                  <a:pos x="257" y="1109"/>
                </a:cxn>
                <a:cxn ang="0">
                  <a:pos x="6" y="2343"/>
                </a:cxn>
                <a:cxn ang="0">
                  <a:pos x="221" y="4516"/>
                </a:cxn>
                <a:cxn ang="0">
                  <a:pos x="236" y="6151"/>
                </a:cxn>
                <a:cxn ang="0">
                  <a:pos x="191" y="6616"/>
                </a:cxn>
              </a:cxnLst>
              <a:rect l="0" t="0" r="r" b="b"/>
              <a:pathLst>
                <a:path w="1171" h="6616">
                  <a:moveTo>
                    <a:pt x="1171" y="0"/>
                  </a:moveTo>
                  <a:cubicBezTo>
                    <a:pt x="1020" y="185"/>
                    <a:pt x="452" y="719"/>
                    <a:pt x="257" y="1109"/>
                  </a:cubicBezTo>
                  <a:cubicBezTo>
                    <a:pt x="63" y="1499"/>
                    <a:pt x="12" y="1775"/>
                    <a:pt x="6" y="2343"/>
                  </a:cubicBezTo>
                  <a:cubicBezTo>
                    <a:pt x="0" y="2911"/>
                    <a:pt x="183" y="3881"/>
                    <a:pt x="221" y="4516"/>
                  </a:cubicBezTo>
                  <a:cubicBezTo>
                    <a:pt x="259" y="5151"/>
                    <a:pt x="241" y="5801"/>
                    <a:pt x="236" y="6151"/>
                  </a:cubicBezTo>
                  <a:cubicBezTo>
                    <a:pt x="231" y="6501"/>
                    <a:pt x="201" y="6519"/>
                    <a:pt x="191" y="6616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"/>
            <p:cNvSpPr>
              <a:spLocks/>
            </p:cNvSpPr>
            <p:nvPr/>
          </p:nvSpPr>
          <p:spPr bwMode="auto">
            <a:xfrm>
              <a:off x="6150" y="3375"/>
              <a:ext cx="350" cy="763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700"/>
                </a:cxn>
                <a:cxn ang="0">
                  <a:pos x="210" y="5070"/>
                </a:cxn>
                <a:cxn ang="0">
                  <a:pos x="345" y="6855"/>
                </a:cxn>
                <a:cxn ang="0">
                  <a:pos x="240" y="7635"/>
                </a:cxn>
              </a:cxnLst>
              <a:rect l="0" t="0" r="r" b="b"/>
              <a:pathLst>
                <a:path w="350" h="7635">
                  <a:moveTo>
                    <a:pt x="30" y="0"/>
                  </a:moveTo>
                  <a:cubicBezTo>
                    <a:pt x="30" y="450"/>
                    <a:pt x="0" y="1855"/>
                    <a:pt x="30" y="2700"/>
                  </a:cubicBezTo>
                  <a:cubicBezTo>
                    <a:pt x="60" y="3545"/>
                    <a:pt x="158" y="4378"/>
                    <a:pt x="210" y="5070"/>
                  </a:cubicBezTo>
                  <a:cubicBezTo>
                    <a:pt x="262" y="5762"/>
                    <a:pt x="340" y="6428"/>
                    <a:pt x="345" y="6855"/>
                  </a:cubicBezTo>
                  <a:cubicBezTo>
                    <a:pt x="350" y="7282"/>
                    <a:pt x="262" y="7473"/>
                    <a:pt x="240" y="763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4182" y="4207"/>
              <a:ext cx="2193" cy="69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5" y="930"/>
                </a:cxn>
                <a:cxn ang="0">
                  <a:pos x="1560" y="2100"/>
                </a:cxn>
                <a:cxn ang="0">
                  <a:pos x="1995" y="4230"/>
                </a:cxn>
                <a:cxn ang="0">
                  <a:pos x="2175" y="5852"/>
                </a:cxn>
                <a:cxn ang="0">
                  <a:pos x="2100" y="6930"/>
                </a:cxn>
              </a:cxnLst>
              <a:rect l="0" t="0" r="r" b="b"/>
              <a:pathLst>
                <a:path w="2193" h="6930">
                  <a:moveTo>
                    <a:pt x="0" y="0"/>
                  </a:moveTo>
                  <a:cubicBezTo>
                    <a:pt x="182" y="155"/>
                    <a:pt x="835" y="580"/>
                    <a:pt x="1095" y="930"/>
                  </a:cubicBezTo>
                  <a:cubicBezTo>
                    <a:pt x="1355" y="1280"/>
                    <a:pt x="1410" y="1550"/>
                    <a:pt x="1560" y="2100"/>
                  </a:cubicBezTo>
                  <a:cubicBezTo>
                    <a:pt x="1710" y="2650"/>
                    <a:pt x="1893" y="3605"/>
                    <a:pt x="1995" y="4230"/>
                  </a:cubicBezTo>
                  <a:cubicBezTo>
                    <a:pt x="2097" y="4855"/>
                    <a:pt x="2157" y="5402"/>
                    <a:pt x="2175" y="5852"/>
                  </a:cubicBezTo>
                  <a:cubicBezTo>
                    <a:pt x="2193" y="6302"/>
                    <a:pt x="2113" y="6740"/>
                    <a:pt x="2100" y="693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1" name="Group 6"/>
            <p:cNvGrpSpPr>
              <a:grpSpLocks/>
            </p:cNvGrpSpPr>
            <p:nvPr/>
          </p:nvGrpSpPr>
          <p:grpSpPr bwMode="auto">
            <a:xfrm>
              <a:off x="5037" y="6963"/>
              <a:ext cx="2685" cy="5085"/>
              <a:chOff x="5037" y="6960"/>
              <a:chExt cx="2685" cy="5085"/>
            </a:xfrm>
          </p:grpSpPr>
          <p:sp>
            <p:nvSpPr>
              <p:cNvPr id="64" name="AutoShape 7"/>
              <p:cNvSpPr>
                <a:spLocks noChangeArrowheads="1"/>
              </p:cNvSpPr>
              <p:nvPr/>
            </p:nvSpPr>
            <p:spPr bwMode="auto">
              <a:xfrm rot="10800000">
                <a:off x="5595" y="11400"/>
                <a:ext cx="1575" cy="645"/>
              </a:xfrm>
              <a:prstGeom prst="flowChartManualOperation">
                <a:avLst/>
              </a:prstGeom>
              <a:gradFill rotWithShape="0">
                <a:gsLst>
                  <a:gs pos="0">
                    <a:srgbClr val="4F81BD">
                      <a:alpha val="50999"/>
                    </a:srgbClr>
                  </a:gs>
                  <a:gs pos="100000">
                    <a:srgbClr val="4F81BD">
                      <a:gamma/>
                      <a:shade val="60000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Oval 8"/>
              <p:cNvSpPr>
                <a:spLocks noChangeArrowheads="1"/>
              </p:cNvSpPr>
              <p:nvPr/>
            </p:nvSpPr>
            <p:spPr bwMode="auto">
              <a:xfrm>
                <a:off x="5037" y="8610"/>
                <a:ext cx="2685" cy="312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shade val="60000"/>
                      <a:invGamma/>
                    </a:srgbClr>
                  </a:gs>
                  <a:gs pos="100000">
                    <a:srgbClr val="4F81BD">
                      <a:alpha val="50999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AutoShape 9"/>
              <p:cNvSpPr>
                <a:spLocks noChangeArrowheads="1"/>
              </p:cNvSpPr>
              <p:nvPr/>
            </p:nvSpPr>
            <p:spPr bwMode="auto">
              <a:xfrm>
                <a:off x="5535" y="6960"/>
                <a:ext cx="1635" cy="1770"/>
              </a:xfrm>
              <a:prstGeom prst="flowChartManualOperation">
                <a:avLst/>
              </a:prstGeom>
              <a:gradFill rotWithShape="0">
                <a:gsLst>
                  <a:gs pos="0">
                    <a:srgbClr val="4F81BD">
                      <a:gamma/>
                      <a:shade val="60000"/>
                      <a:invGamma/>
                    </a:srgbClr>
                  </a:gs>
                  <a:gs pos="100000">
                    <a:srgbClr val="4F81BD">
                      <a:alpha val="50999"/>
                    </a:srgb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" name="Group 10"/>
            <p:cNvGrpSpPr>
              <a:grpSpLocks/>
            </p:cNvGrpSpPr>
            <p:nvPr/>
          </p:nvGrpSpPr>
          <p:grpSpPr bwMode="auto">
            <a:xfrm>
              <a:off x="2674" y="2450"/>
              <a:ext cx="3284" cy="3222"/>
              <a:chOff x="1645" y="852"/>
              <a:chExt cx="6023" cy="5910"/>
            </a:xfrm>
          </p:grpSpPr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>
                <a:off x="1645" y="852"/>
                <a:ext cx="6023" cy="5910"/>
              </a:xfrm>
              <a:custGeom>
                <a:avLst/>
                <a:gdLst/>
                <a:ahLst/>
                <a:cxnLst>
                  <a:cxn ang="0">
                    <a:pos x="650" y="2793"/>
                  </a:cxn>
                  <a:cxn ang="0">
                    <a:pos x="20" y="1698"/>
                  </a:cxn>
                  <a:cxn ang="0">
                    <a:pos x="530" y="978"/>
                  </a:cxn>
                  <a:cxn ang="0">
                    <a:pos x="1595" y="1278"/>
                  </a:cxn>
                  <a:cxn ang="0">
                    <a:pos x="2480" y="2658"/>
                  </a:cxn>
                  <a:cxn ang="0">
                    <a:pos x="2300" y="1233"/>
                  </a:cxn>
                  <a:cxn ang="0">
                    <a:pos x="2495" y="543"/>
                  </a:cxn>
                  <a:cxn ang="0">
                    <a:pos x="3425" y="93"/>
                  </a:cxn>
                  <a:cxn ang="0">
                    <a:pos x="3980" y="1098"/>
                  </a:cxn>
                  <a:cxn ang="0">
                    <a:pos x="3515" y="2253"/>
                  </a:cxn>
                  <a:cxn ang="0">
                    <a:pos x="3245" y="2898"/>
                  </a:cxn>
                  <a:cxn ang="0">
                    <a:pos x="3995" y="2373"/>
                  </a:cxn>
                  <a:cxn ang="0">
                    <a:pos x="4880" y="1908"/>
                  </a:cxn>
                  <a:cxn ang="0">
                    <a:pos x="5855" y="2358"/>
                  </a:cxn>
                  <a:cxn ang="0">
                    <a:pos x="5885" y="3228"/>
                  </a:cxn>
                  <a:cxn ang="0">
                    <a:pos x="5195" y="3693"/>
                  </a:cxn>
                  <a:cxn ang="0">
                    <a:pos x="3725" y="3483"/>
                  </a:cxn>
                  <a:cxn ang="0">
                    <a:pos x="3395" y="3513"/>
                  </a:cxn>
                  <a:cxn ang="0">
                    <a:pos x="4475" y="4353"/>
                  </a:cxn>
                  <a:cxn ang="0">
                    <a:pos x="4730" y="5448"/>
                  </a:cxn>
                  <a:cxn ang="0">
                    <a:pos x="3815" y="5658"/>
                  </a:cxn>
                  <a:cxn ang="0">
                    <a:pos x="3290" y="5073"/>
                  </a:cxn>
                  <a:cxn ang="0">
                    <a:pos x="2885" y="3768"/>
                  </a:cxn>
                  <a:cxn ang="0">
                    <a:pos x="2600" y="4083"/>
                  </a:cxn>
                  <a:cxn ang="0">
                    <a:pos x="2330" y="5328"/>
                  </a:cxn>
                  <a:cxn ang="0">
                    <a:pos x="1565" y="5898"/>
                  </a:cxn>
                  <a:cxn ang="0">
                    <a:pos x="1010" y="5253"/>
                  </a:cxn>
                  <a:cxn ang="0">
                    <a:pos x="1055" y="4413"/>
                  </a:cxn>
                  <a:cxn ang="0">
                    <a:pos x="1730" y="3708"/>
                  </a:cxn>
                  <a:cxn ang="0">
                    <a:pos x="2105" y="3393"/>
                  </a:cxn>
                  <a:cxn ang="0">
                    <a:pos x="2270" y="3168"/>
                  </a:cxn>
                  <a:cxn ang="0">
                    <a:pos x="650" y="2793"/>
                  </a:cxn>
                </a:cxnLst>
                <a:rect l="0" t="0" r="r" b="b"/>
                <a:pathLst>
                  <a:path w="6023" h="5910">
                    <a:moveTo>
                      <a:pt x="650" y="2793"/>
                    </a:moveTo>
                    <a:cubicBezTo>
                      <a:pt x="275" y="2548"/>
                      <a:pt x="40" y="2000"/>
                      <a:pt x="20" y="1698"/>
                    </a:cubicBezTo>
                    <a:cubicBezTo>
                      <a:pt x="0" y="1396"/>
                      <a:pt x="267" y="1048"/>
                      <a:pt x="530" y="978"/>
                    </a:cubicBezTo>
                    <a:cubicBezTo>
                      <a:pt x="793" y="908"/>
                      <a:pt x="1270" y="998"/>
                      <a:pt x="1595" y="1278"/>
                    </a:cubicBezTo>
                    <a:cubicBezTo>
                      <a:pt x="1920" y="1558"/>
                      <a:pt x="2363" y="2665"/>
                      <a:pt x="2480" y="2658"/>
                    </a:cubicBezTo>
                    <a:cubicBezTo>
                      <a:pt x="2597" y="2651"/>
                      <a:pt x="2298" y="1585"/>
                      <a:pt x="2300" y="1233"/>
                    </a:cubicBezTo>
                    <a:cubicBezTo>
                      <a:pt x="2302" y="881"/>
                      <a:pt x="2308" y="733"/>
                      <a:pt x="2495" y="543"/>
                    </a:cubicBezTo>
                    <a:cubicBezTo>
                      <a:pt x="2682" y="353"/>
                      <a:pt x="3177" y="0"/>
                      <a:pt x="3425" y="93"/>
                    </a:cubicBezTo>
                    <a:cubicBezTo>
                      <a:pt x="3673" y="186"/>
                      <a:pt x="3965" y="738"/>
                      <a:pt x="3980" y="1098"/>
                    </a:cubicBezTo>
                    <a:cubicBezTo>
                      <a:pt x="3995" y="1458"/>
                      <a:pt x="3637" y="1953"/>
                      <a:pt x="3515" y="2253"/>
                    </a:cubicBezTo>
                    <a:cubicBezTo>
                      <a:pt x="3393" y="2553"/>
                      <a:pt x="3165" y="2878"/>
                      <a:pt x="3245" y="2898"/>
                    </a:cubicBezTo>
                    <a:cubicBezTo>
                      <a:pt x="3325" y="2918"/>
                      <a:pt x="3723" y="2538"/>
                      <a:pt x="3995" y="2373"/>
                    </a:cubicBezTo>
                    <a:cubicBezTo>
                      <a:pt x="4267" y="2208"/>
                      <a:pt x="4570" y="1910"/>
                      <a:pt x="4880" y="1908"/>
                    </a:cubicBezTo>
                    <a:cubicBezTo>
                      <a:pt x="5190" y="1906"/>
                      <a:pt x="5687" y="2138"/>
                      <a:pt x="5855" y="2358"/>
                    </a:cubicBezTo>
                    <a:cubicBezTo>
                      <a:pt x="6023" y="2578"/>
                      <a:pt x="5995" y="3006"/>
                      <a:pt x="5885" y="3228"/>
                    </a:cubicBezTo>
                    <a:cubicBezTo>
                      <a:pt x="5775" y="3450"/>
                      <a:pt x="5555" y="3651"/>
                      <a:pt x="5195" y="3693"/>
                    </a:cubicBezTo>
                    <a:cubicBezTo>
                      <a:pt x="4835" y="3735"/>
                      <a:pt x="4025" y="3513"/>
                      <a:pt x="3725" y="3483"/>
                    </a:cubicBezTo>
                    <a:cubicBezTo>
                      <a:pt x="3425" y="3453"/>
                      <a:pt x="3270" y="3368"/>
                      <a:pt x="3395" y="3513"/>
                    </a:cubicBezTo>
                    <a:cubicBezTo>
                      <a:pt x="3520" y="3658"/>
                      <a:pt x="4253" y="4030"/>
                      <a:pt x="4475" y="4353"/>
                    </a:cubicBezTo>
                    <a:cubicBezTo>
                      <a:pt x="4697" y="4676"/>
                      <a:pt x="4840" y="5231"/>
                      <a:pt x="4730" y="5448"/>
                    </a:cubicBezTo>
                    <a:cubicBezTo>
                      <a:pt x="4620" y="5665"/>
                      <a:pt x="4055" y="5720"/>
                      <a:pt x="3815" y="5658"/>
                    </a:cubicBezTo>
                    <a:cubicBezTo>
                      <a:pt x="3575" y="5596"/>
                      <a:pt x="3445" y="5388"/>
                      <a:pt x="3290" y="5073"/>
                    </a:cubicBezTo>
                    <a:cubicBezTo>
                      <a:pt x="3135" y="4758"/>
                      <a:pt x="3000" y="3933"/>
                      <a:pt x="2885" y="3768"/>
                    </a:cubicBezTo>
                    <a:cubicBezTo>
                      <a:pt x="2770" y="3603"/>
                      <a:pt x="2693" y="3823"/>
                      <a:pt x="2600" y="4083"/>
                    </a:cubicBezTo>
                    <a:cubicBezTo>
                      <a:pt x="2507" y="4343"/>
                      <a:pt x="2503" y="5026"/>
                      <a:pt x="2330" y="5328"/>
                    </a:cubicBezTo>
                    <a:cubicBezTo>
                      <a:pt x="2157" y="5630"/>
                      <a:pt x="1785" y="5910"/>
                      <a:pt x="1565" y="5898"/>
                    </a:cubicBezTo>
                    <a:cubicBezTo>
                      <a:pt x="1345" y="5886"/>
                      <a:pt x="1095" y="5501"/>
                      <a:pt x="1010" y="5253"/>
                    </a:cubicBezTo>
                    <a:cubicBezTo>
                      <a:pt x="925" y="5005"/>
                      <a:pt x="935" y="4670"/>
                      <a:pt x="1055" y="4413"/>
                    </a:cubicBezTo>
                    <a:cubicBezTo>
                      <a:pt x="1175" y="4156"/>
                      <a:pt x="1555" y="3878"/>
                      <a:pt x="1730" y="3708"/>
                    </a:cubicBezTo>
                    <a:cubicBezTo>
                      <a:pt x="1905" y="3538"/>
                      <a:pt x="2015" y="3483"/>
                      <a:pt x="2105" y="3393"/>
                    </a:cubicBezTo>
                    <a:cubicBezTo>
                      <a:pt x="2195" y="3303"/>
                      <a:pt x="2512" y="3268"/>
                      <a:pt x="2270" y="3168"/>
                    </a:cubicBezTo>
                    <a:cubicBezTo>
                      <a:pt x="2028" y="3068"/>
                      <a:pt x="965" y="3125"/>
                      <a:pt x="650" y="27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Oval 12"/>
              <p:cNvSpPr>
                <a:spLocks noChangeArrowheads="1"/>
              </p:cNvSpPr>
              <p:nvPr/>
            </p:nvSpPr>
            <p:spPr bwMode="auto">
              <a:xfrm>
                <a:off x="4140" y="3600"/>
                <a:ext cx="765" cy="765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3" name="Group 13"/>
            <p:cNvGrpSpPr>
              <a:grpSpLocks/>
            </p:cNvGrpSpPr>
            <p:nvPr/>
          </p:nvGrpSpPr>
          <p:grpSpPr bwMode="auto">
            <a:xfrm>
              <a:off x="4632" y="1443"/>
              <a:ext cx="3180" cy="3181"/>
              <a:chOff x="6015" y="3954"/>
              <a:chExt cx="3180" cy="3181"/>
            </a:xfrm>
          </p:grpSpPr>
          <p:sp>
            <p:nvSpPr>
              <p:cNvPr id="60" name="Freeform 14"/>
              <p:cNvSpPr>
                <a:spLocks/>
              </p:cNvSpPr>
              <p:nvPr/>
            </p:nvSpPr>
            <p:spPr bwMode="auto">
              <a:xfrm>
                <a:off x="6015" y="3954"/>
                <a:ext cx="3180" cy="3181"/>
              </a:xfrm>
              <a:custGeom>
                <a:avLst/>
                <a:gdLst/>
                <a:ahLst/>
                <a:cxnLst>
                  <a:cxn ang="0">
                    <a:pos x="332" y="1482"/>
                  </a:cxn>
                  <a:cxn ang="0">
                    <a:pos x="375" y="1176"/>
                  </a:cxn>
                  <a:cxn ang="0">
                    <a:pos x="30" y="786"/>
                  </a:cxn>
                  <a:cxn ang="0">
                    <a:pos x="555" y="876"/>
                  </a:cxn>
                  <a:cxn ang="0">
                    <a:pos x="848" y="656"/>
                  </a:cxn>
                  <a:cxn ang="0">
                    <a:pos x="1330" y="1408"/>
                  </a:cxn>
                  <a:cxn ang="0">
                    <a:pos x="1232" y="631"/>
                  </a:cxn>
                  <a:cxn ang="0">
                    <a:pos x="1500" y="591"/>
                  </a:cxn>
                  <a:cxn ang="0">
                    <a:pos x="1845" y="10"/>
                  </a:cxn>
                  <a:cxn ang="0">
                    <a:pos x="1770" y="651"/>
                  </a:cxn>
                  <a:cxn ang="0">
                    <a:pos x="2145" y="651"/>
                  </a:cxn>
                  <a:cxn ang="0">
                    <a:pos x="1895" y="1187"/>
                  </a:cxn>
                  <a:cxn ang="0">
                    <a:pos x="1747" y="1539"/>
                  </a:cxn>
                  <a:cxn ang="0">
                    <a:pos x="2156" y="1253"/>
                  </a:cxn>
                  <a:cxn ang="0">
                    <a:pos x="2655" y="1011"/>
                  </a:cxn>
                  <a:cxn ang="0">
                    <a:pos x="2595" y="1326"/>
                  </a:cxn>
                  <a:cxn ang="0">
                    <a:pos x="3170" y="1245"/>
                  </a:cxn>
                  <a:cxn ang="0">
                    <a:pos x="2655" y="1641"/>
                  </a:cxn>
                  <a:cxn ang="0">
                    <a:pos x="2811" y="1972"/>
                  </a:cxn>
                  <a:cxn ang="0">
                    <a:pos x="2009" y="1858"/>
                  </a:cxn>
                  <a:cxn ang="0">
                    <a:pos x="1829" y="1874"/>
                  </a:cxn>
                  <a:cxn ang="0">
                    <a:pos x="2418" y="2332"/>
                  </a:cxn>
                  <a:cxn ang="0">
                    <a:pos x="2325" y="2526"/>
                  </a:cxn>
                  <a:cxn ang="0">
                    <a:pos x="2415" y="2946"/>
                  </a:cxn>
                  <a:cxn ang="0">
                    <a:pos x="2085" y="2646"/>
                  </a:cxn>
                  <a:cxn ang="0">
                    <a:pos x="1772" y="2725"/>
                  </a:cxn>
                  <a:cxn ang="0">
                    <a:pos x="1551" y="2013"/>
                  </a:cxn>
                  <a:cxn ang="0">
                    <a:pos x="1396" y="2185"/>
                  </a:cxn>
                  <a:cxn ang="0">
                    <a:pos x="1248" y="2864"/>
                  </a:cxn>
                  <a:cxn ang="0">
                    <a:pos x="1110" y="3036"/>
                  </a:cxn>
                  <a:cxn ang="0">
                    <a:pos x="1005" y="2721"/>
                  </a:cxn>
                  <a:cxn ang="0">
                    <a:pos x="600" y="3141"/>
                  </a:cxn>
                  <a:cxn ang="0">
                    <a:pos x="765" y="2481"/>
                  </a:cxn>
                  <a:cxn ang="0">
                    <a:pos x="553" y="2365"/>
                  </a:cxn>
                  <a:cxn ang="0">
                    <a:pos x="921" y="1981"/>
                  </a:cxn>
                  <a:cxn ang="0">
                    <a:pos x="1126" y="1809"/>
                  </a:cxn>
                  <a:cxn ang="0">
                    <a:pos x="1216" y="1686"/>
                  </a:cxn>
                  <a:cxn ang="0">
                    <a:pos x="332" y="1482"/>
                  </a:cxn>
                </a:cxnLst>
                <a:rect l="0" t="0" r="r" b="b"/>
                <a:pathLst>
                  <a:path w="3180" h="3181">
                    <a:moveTo>
                      <a:pt x="332" y="1482"/>
                    </a:moveTo>
                    <a:cubicBezTo>
                      <a:pt x="192" y="1397"/>
                      <a:pt x="425" y="1292"/>
                      <a:pt x="375" y="1176"/>
                    </a:cubicBezTo>
                    <a:cubicBezTo>
                      <a:pt x="325" y="1060"/>
                      <a:pt x="0" y="836"/>
                      <a:pt x="30" y="786"/>
                    </a:cubicBezTo>
                    <a:cubicBezTo>
                      <a:pt x="60" y="736"/>
                      <a:pt x="419" y="898"/>
                      <a:pt x="555" y="876"/>
                    </a:cubicBezTo>
                    <a:cubicBezTo>
                      <a:pt x="691" y="854"/>
                      <a:pt x="719" y="567"/>
                      <a:pt x="848" y="656"/>
                    </a:cubicBezTo>
                    <a:cubicBezTo>
                      <a:pt x="977" y="745"/>
                      <a:pt x="1266" y="1412"/>
                      <a:pt x="1330" y="1408"/>
                    </a:cubicBezTo>
                    <a:cubicBezTo>
                      <a:pt x="1394" y="1404"/>
                      <a:pt x="1204" y="767"/>
                      <a:pt x="1232" y="631"/>
                    </a:cubicBezTo>
                    <a:cubicBezTo>
                      <a:pt x="1260" y="495"/>
                      <a:pt x="1398" y="695"/>
                      <a:pt x="1500" y="591"/>
                    </a:cubicBezTo>
                    <a:cubicBezTo>
                      <a:pt x="1602" y="487"/>
                      <a:pt x="1800" y="0"/>
                      <a:pt x="1845" y="10"/>
                    </a:cubicBezTo>
                    <a:cubicBezTo>
                      <a:pt x="1890" y="20"/>
                      <a:pt x="1720" y="544"/>
                      <a:pt x="1770" y="651"/>
                    </a:cubicBezTo>
                    <a:cubicBezTo>
                      <a:pt x="1820" y="758"/>
                      <a:pt x="2124" y="562"/>
                      <a:pt x="2145" y="651"/>
                    </a:cubicBezTo>
                    <a:cubicBezTo>
                      <a:pt x="2166" y="740"/>
                      <a:pt x="1961" y="1039"/>
                      <a:pt x="1895" y="1187"/>
                    </a:cubicBezTo>
                    <a:cubicBezTo>
                      <a:pt x="1829" y="1335"/>
                      <a:pt x="1704" y="1528"/>
                      <a:pt x="1747" y="1539"/>
                    </a:cubicBezTo>
                    <a:cubicBezTo>
                      <a:pt x="1791" y="1550"/>
                      <a:pt x="2005" y="1341"/>
                      <a:pt x="2156" y="1253"/>
                    </a:cubicBezTo>
                    <a:cubicBezTo>
                      <a:pt x="2307" y="1165"/>
                      <a:pt x="2582" y="999"/>
                      <a:pt x="2655" y="1011"/>
                    </a:cubicBezTo>
                    <a:cubicBezTo>
                      <a:pt x="2728" y="1023"/>
                      <a:pt x="2509" y="1287"/>
                      <a:pt x="2595" y="1326"/>
                    </a:cubicBezTo>
                    <a:cubicBezTo>
                      <a:pt x="2681" y="1365"/>
                      <a:pt x="3160" y="1193"/>
                      <a:pt x="3170" y="1245"/>
                    </a:cubicBezTo>
                    <a:cubicBezTo>
                      <a:pt x="3180" y="1297"/>
                      <a:pt x="2715" y="1520"/>
                      <a:pt x="2655" y="1641"/>
                    </a:cubicBezTo>
                    <a:cubicBezTo>
                      <a:pt x="2595" y="1762"/>
                      <a:pt x="2919" y="1936"/>
                      <a:pt x="2811" y="1972"/>
                    </a:cubicBezTo>
                    <a:cubicBezTo>
                      <a:pt x="2703" y="2008"/>
                      <a:pt x="2173" y="1874"/>
                      <a:pt x="2009" y="1858"/>
                    </a:cubicBezTo>
                    <a:cubicBezTo>
                      <a:pt x="1845" y="1841"/>
                      <a:pt x="1761" y="1795"/>
                      <a:pt x="1829" y="1874"/>
                    </a:cubicBezTo>
                    <a:cubicBezTo>
                      <a:pt x="1897" y="1953"/>
                      <a:pt x="2335" y="2223"/>
                      <a:pt x="2418" y="2332"/>
                    </a:cubicBezTo>
                    <a:cubicBezTo>
                      <a:pt x="2501" y="2441"/>
                      <a:pt x="2325" y="2424"/>
                      <a:pt x="2325" y="2526"/>
                    </a:cubicBezTo>
                    <a:cubicBezTo>
                      <a:pt x="2325" y="2628"/>
                      <a:pt x="2455" y="2926"/>
                      <a:pt x="2415" y="2946"/>
                    </a:cubicBezTo>
                    <a:cubicBezTo>
                      <a:pt x="2375" y="2966"/>
                      <a:pt x="2192" y="2683"/>
                      <a:pt x="2085" y="2646"/>
                    </a:cubicBezTo>
                    <a:cubicBezTo>
                      <a:pt x="1978" y="2609"/>
                      <a:pt x="1861" y="2830"/>
                      <a:pt x="1772" y="2725"/>
                    </a:cubicBezTo>
                    <a:cubicBezTo>
                      <a:pt x="1683" y="2620"/>
                      <a:pt x="1614" y="2103"/>
                      <a:pt x="1551" y="2013"/>
                    </a:cubicBezTo>
                    <a:cubicBezTo>
                      <a:pt x="1488" y="1923"/>
                      <a:pt x="1446" y="2043"/>
                      <a:pt x="1396" y="2185"/>
                    </a:cubicBezTo>
                    <a:cubicBezTo>
                      <a:pt x="1345" y="2327"/>
                      <a:pt x="1296" y="2722"/>
                      <a:pt x="1248" y="2864"/>
                    </a:cubicBezTo>
                    <a:cubicBezTo>
                      <a:pt x="1200" y="3006"/>
                      <a:pt x="1151" y="3060"/>
                      <a:pt x="1110" y="3036"/>
                    </a:cubicBezTo>
                    <a:cubicBezTo>
                      <a:pt x="1069" y="3012"/>
                      <a:pt x="1090" y="2704"/>
                      <a:pt x="1005" y="2721"/>
                    </a:cubicBezTo>
                    <a:cubicBezTo>
                      <a:pt x="920" y="2738"/>
                      <a:pt x="640" y="3181"/>
                      <a:pt x="600" y="3141"/>
                    </a:cubicBezTo>
                    <a:cubicBezTo>
                      <a:pt x="560" y="3101"/>
                      <a:pt x="773" y="2610"/>
                      <a:pt x="765" y="2481"/>
                    </a:cubicBezTo>
                    <a:cubicBezTo>
                      <a:pt x="757" y="2352"/>
                      <a:pt x="527" y="2448"/>
                      <a:pt x="553" y="2365"/>
                    </a:cubicBezTo>
                    <a:cubicBezTo>
                      <a:pt x="579" y="2282"/>
                      <a:pt x="826" y="2073"/>
                      <a:pt x="921" y="1981"/>
                    </a:cubicBezTo>
                    <a:cubicBezTo>
                      <a:pt x="1017" y="1888"/>
                      <a:pt x="1077" y="1858"/>
                      <a:pt x="1126" y="1809"/>
                    </a:cubicBezTo>
                    <a:cubicBezTo>
                      <a:pt x="1175" y="1760"/>
                      <a:pt x="1348" y="1741"/>
                      <a:pt x="1216" y="1686"/>
                    </a:cubicBezTo>
                    <a:cubicBezTo>
                      <a:pt x="1084" y="1632"/>
                      <a:pt x="515" y="1554"/>
                      <a:pt x="332" y="14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5CBF"/>
                  </a:gs>
                  <a:gs pos="25000">
                    <a:srgbClr val="0087E6"/>
                  </a:gs>
                  <a:gs pos="75000">
                    <a:srgbClr val="21D6E0"/>
                  </a:gs>
                  <a:gs pos="100000">
                    <a:srgbClr val="03D4A8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Oval 15"/>
              <p:cNvSpPr>
                <a:spLocks noChangeArrowheads="1"/>
              </p:cNvSpPr>
              <p:nvPr/>
            </p:nvSpPr>
            <p:spPr bwMode="auto">
              <a:xfrm>
                <a:off x="7353" y="5411"/>
                <a:ext cx="417" cy="417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4" name="Group 16"/>
            <p:cNvGrpSpPr>
              <a:grpSpLocks/>
            </p:cNvGrpSpPr>
            <p:nvPr/>
          </p:nvGrpSpPr>
          <p:grpSpPr bwMode="auto">
            <a:xfrm>
              <a:off x="5958" y="3094"/>
              <a:ext cx="3187" cy="2797"/>
              <a:chOff x="5733" y="5048"/>
              <a:chExt cx="3187" cy="2797"/>
            </a:xfrm>
          </p:grpSpPr>
          <p:sp>
            <p:nvSpPr>
              <p:cNvPr id="58" name="Freeform 17"/>
              <p:cNvSpPr>
                <a:spLocks/>
              </p:cNvSpPr>
              <p:nvPr/>
            </p:nvSpPr>
            <p:spPr bwMode="auto">
              <a:xfrm>
                <a:off x="5733" y="5048"/>
                <a:ext cx="3187" cy="2797"/>
              </a:xfrm>
              <a:custGeom>
                <a:avLst/>
                <a:gdLst/>
                <a:ahLst/>
                <a:cxnLst>
                  <a:cxn ang="0">
                    <a:pos x="567" y="2002"/>
                  </a:cxn>
                  <a:cxn ang="0">
                    <a:pos x="177" y="1672"/>
                  </a:cxn>
                  <a:cxn ang="0">
                    <a:pos x="57" y="1267"/>
                  </a:cxn>
                  <a:cxn ang="0">
                    <a:pos x="522" y="1072"/>
                  </a:cxn>
                  <a:cxn ang="0">
                    <a:pos x="1287" y="1259"/>
                  </a:cxn>
                  <a:cxn ang="0">
                    <a:pos x="927" y="742"/>
                  </a:cxn>
                  <a:cxn ang="0">
                    <a:pos x="613" y="323"/>
                  </a:cxn>
                  <a:cxn ang="0">
                    <a:pos x="957" y="82"/>
                  </a:cxn>
                  <a:cxn ang="0">
                    <a:pos x="1446" y="90"/>
                  </a:cxn>
                  <a:cxn ang="0">
                    <a:pos x="1542" y="622"/>
                  </a:cxn>
                  <a:cxn ang="0">
                    <a:pos x="1701" y="1119"/>
                  </a:cxn>
                  <a:cxn ang="0">
                    <a:pos x="1862" y="646"/>
                  </a:cxn>
                  <a:cxn ang="0">
                    <a:pos x="2102" y="156"/>
                  </a:cxn>
                  <a:cxn ang="0">
                    <a:pos x="2532" y="202"/>
                  </a:cxn>
                  <a:cxn ang="0">
                    <a:pos x="2970" y="414"/>
                  </a:cxn>
                  <a:cxn ang="0">
                    <a:pos x="2815" y="840"/>
                  </a:cxn>
                  <a:cxn ang="0">
                    <a:pos x="2101" y="1221"/>
                  </a:cxn>
                  <a:cxn ang="0">
                    <a:pos x="1965" y="1341"/>
                  </a:cxn>
                  <a:cxn ang="0">
                    <a:pos x="2710" y="1363"/>
                  </a:cxn>
                  <a:cxn ang="0">
                    <a:pos x="3175" y="1763"/>
                  </a:cxn>
                  <a:cxn ang="0">
                    <a:pos x="2637" y="2332"/>
                  </a:cxn>
                  <a:cxn ang="0">
                    <a:pos x="2427" y="2077"/>
                  </a:cxn>
                  <a:cxn ang="0">
                    <a:pos x="1822" y="1617"/>
                  </a:cxn>
                  <a:cxn ang="0">
                    <a:pos x="1799" y="1847"/>
                  </a:cxn>
                  <a:cxn ang="0">
                    <a:pos x="2080" y="2483"/>
                  </a:cxn>
                  <a:cxn ang="0">
                    <a:pos x="1887" y="2782"/>
                  </a:cxn>
                  <a:cxn ang="0">
                    <a:pos x="1497" y="2572"/>
                  </a:cxn>
                  <a:cxn ang="0">
                    <a:pos x="1017" y="2452"/>
                  </a:cxn>
                  <a:cxn ang="0">
                    <a:pos x="1257" y="1972"/>
                  </a:cxn>
                  <a:cxn ang="0">
                    <a:pos x="1452" y="1717"/>
                  </a:cxn>
                  <a:cxn ang="0">
                    <a:pos x="1359" y="1551"/>
                  </a:cxn>
                  <a:cxn ang="0">
                    <a:pos x="567" y="2002"/>
                  </a:cxn>
                </a:cxnLst>
                <a:rect l="0" t="0" r="r" b="b"/>
                <a:pathLst>
                  <a:path w="3187" h="2797">
                    <a:moveTo>
                      <a:pt x="567" y="2002"/>
                    </a:moveTo>
                    <a:cubicBezTo>
                      <a:pt x="370" y="2022"/>
                      <a:pt x="262" y="1794"/>
                      <a:pt x="177" y="1672"/>
                    </a:cubicBezTo>
                    <a:cubicBezTo>
                      <a:pt x="92" y="1550"/>
                      <a:pt x="0" y="1367"/>
                      <a:pt x="57" y="1267"/>
                    </a:cubicBezTo>
                    <a:cubicBezTo>
                      <a:pt x="114" y="1167"/>
                      <a:pt x="317" y="1073"/>
                      <a:pt x="522" y="1072"/>
                    </a:cubicBezTo>
                    <a:cubicBezTo>
                      <a:pt x="727" y="1071"/>
                      <a:pt x="1220" y="1314"/>
                      <a:pt x="1287" y="1259"/>
                    </a:cubicBezTo>
                    <a:cubicBezTo>
                      <a:pt x="1354" y="1204"/>
                      <a:pt x="1039" y="898"/>
                      <a:pt x="927" y="742"/>
                    </a:cubicBezTo>
                    <a:cubicBezTo>
                      <a:pt x="815" y="586"/>
                      <a:pt x="608" y="433"/>
                      <a:pt x="613" y="323"/>
                    </a:cubicBezTo>
                    <a:cubicBezTo>
                      <a:pt x="618" y="213"/>
                      <a:pt x="818" y="121"/>
                      <a:pt x="957" y="82"/>
                    </a:cubicBezTo>
                    <a:cubicBezTo>
                      <a:pt x="1096" y="43"/>
                      <a:pt x="1349" y="0"/>
                      <a:pt x="1446" y="90"/>
                    </a:cubicBezTo>
                    <a:cubicBezTo>
                      <a:pt x="1543" y="180"/>
                      <a:pt x="1500" y="451"/>
                      <a:pt x="1542" y="622"/>
                    </a:cubicBezTo>
                    <a:cubicBezTo>
                      <a:pt x="1584" y="793"/>
                      <a:pt x="1648" y="1115"/>
                      <a:pt x="1701" y="1119"/>
                    </a:cubicBezTo>
                    <a:cubicBezTo>
                      <a:pt x="1754" y="1123"/>
                      <a:pt x="1796" y="806"/>
                      <a:pt x="1862" y="646"/>
                    </a:cubicBezTo>
                    <a:cubicBezTo>
                      <a:pt x="1929" y="486"/>
                      <a:pt x="1991" y="230"/>
                      <a:pt x="2102" y="156"/>
                    </a:cubicBezTo>
                    <a:cubicBezTo>
                      <a:pt x="2213" y="82"/>
                      <a:pt x="2387" y="159"/>
                      <a:pt x="2532" y="202"/>
                    </a:cubicBezTo>
                    <a:cubicBezTo>
                      <a:pt x="2677" y="245"/>
                      <a:pt x="2923" y="308"/>
                      <a:pt x="2970" y="414"/>
                    </a:cubicBezTo>
                    <a:cubicBezTo>
                      <a:pt x="3017" y="520"/>
                      <a:pt x="2960" y="706"/>
                      <a:pt x="2815" y="840"/>
                    </a:cubicBezTo>
                    <a:cubicBezTo>
                      <a:pt x="2670" y="975"/>
                      <a:pt x="2242" y="1138"/>
                      <a:pt x="2101" y="1221"/>
                    </a:cubicBezTo>
                    <a:cubicBezTo>
                      <a:pt x="1958" y="1305"/>
                      <a:pt x="1863" y="1317"/>
                      <a:pt x="1965" y="1341"/>
                    </a:cubicBezTo>
                    <a:cubicBezTo>
                      <a:pt x="2066" y="1364"/>
                      <a:pt x="2509" y="1292"/>
                      <a:pt x="2710" y="1363"/>
                    </a:cubicBezTo>
                    <a:cubicBezTo>
                      <a:pt x="2912" y="1434"/>
                      <a:pt x="3187" y="1602"/>
                      <a:pt x="3175" y="1763"/>
                    </a:cubicBezTo>
                    <a:cubicBezTo>
                      <a:pt x="3163" y="1924"/>
                      <a:pt x="2762" y="2280"/>
                      <a:pt x="2637" y="2332"/>
                    </a:cubicBezTo>
                    <a:cubicBezTo>
                      <a:pt x="2512" y="2384"/>
                      <a:pt x="2563" y="2196"/>
                      <a:pt x="2427" y="2077"/>
                    </a:cubicBezTo>
                    <a:cubicBezTo>
                      <a:pt x="2291" y="1958"/>
                      <a:pt x="1927" y="1655"/>
                      <a:pt x="1822" y="1617"/>
                    </a:cubicBezTo>
                    <a:cubicBezTo>
                      <a:pt x="1717" y="1579"/>
                      <a:pt x="1755" y="1703"/>
                      <a:pt x="1799" y="1847"/>
                    </a:cubicBezTo>
                    <a:cubicBezTo>
                      <a:pt x="1841" y="1992"/>
                      <a:pt x="2065" y="2327"/>
                      <a:pt x="2080" y="2483"/>
                    </a:cubicBezTo>
                    <a:cubicBezTo>
                      <a:pt x="2095" y="2639"/>
                      <a:pt x="1984" y="2767"/>
                      <a:pt x="1887" y="2782"/>
                    </a:cubicBezTo>
                    <a:cubicBezTo>
                      <a:pt x="1790" y="2797"/>
                      <a:pt x="1642" y="2627"/>
                      <a:pt x="1497" y="2572"/>
                    </a:cubicBezTo>
                    <a:cubicBezTo>
                      <a:pt x="1352" y="2517"/>
                      <a:pt x="1057" y="2552"/>
                      <a:pt x="1017" y="2452"/>
                    </a:cubicBezTo>
                    <a:cubicBezTo>
                      <a:pt x="977" y="2352"/>
                      <a:pt x="1184" y="2095"/>
                      <a:pt x="1257" y="1972"/>
                    </a:cubicBezTo>
                    <a:cubicBezTo>
                      <a:pt x="1330" y="1849"/>
                      <a:pt x="1435" y="1787"/>
                      <a:pt x="1452" y="1717"/>
                    </a:cubicBezTo>
                    <a:cubicBezTo>
                      <a:pt x="1469" y="1647"/>
                      <a:pt x="1506" y="1504"/>
                      <a:pt x="1359" y="1551"/>
                    </a:cubicBezTo>
                    <a:cubicBezTo>
                      <a:pt x="1212" y="1598"/>
                      <a:pt x="811" y="1989"/>
                      <a:pt x="567" y="20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0808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Oval 18"/>
              <p:cNvSpPr>
                <a:spLocks noChangeArrowheads="1"/>
              </p:cNvSpPr>
              <p:nvPr/>
            </p:nvSpPr>
            <p:spPr bwMode="auto">
              <a:xfrm>
                <a:off x="7170" y="6161"/>
                <a:ext cx="417" cy="417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3952" y="5866"/>
              <a:ext cx="2006" cy="989"/>
            </a:xfrm>
            <a:custGeom>
              <a:avLst/>
              <a:gdLst/>
              <a:ahLst/>
              <a:cxnLst>
                <a:cxn ang="0">
                  <a:pos x="1913" y="989"/>
                </a:cxn>
                <a:cxn ang="0">
                  <a:pos x="1643" y="434"/>
                </a:cxn>
                <a:cxn ang="0">
                  <a:pos x="1085" y="25"/>
                </a:cxn>
                <a:cxn ang="0">
                  <a:pos x="82" y="284"/>
                </a:cxn>
                <a:cxn ang="0">
                  <a:pos x="593" y="284"/>
                </a:cxn>
                <a:cxn ang="0">
                  <a:pos x="938" y="239"/>
                </a:cxn>
                <a:cxn ang="0">
                  <a:pos x="1178" y="404"/>
                </a:cxn>
                <a:cxn ang="0">
                  <a:pos x="1913" y="989"/>
                </a:cxn>
              </a:cxnLst>
              <a:rect l="0" t="0" r="r" b="b"/>
              <a:pathLst>
                <a:path w="2006" h="989">
                  <a:moveTo>
                    <a:pt x="1913" y="989"/>
                  </a:moveTo>
                  <a:cubicBezTo>
                    <a:pt x="2006" y="956"/>
                    <a:pt x="1781" y="595"/>
                    <a:pt x="1643" y="434"/>
                  </a:cubicBezTo>
                  <a:cubicBezTo>
                    <a:pt x="1505" y="273"/>
                    <a:pt x="1345" y="50"/>
                    <a:pt x="1085" y="25"/>
                  </a:cubicBezTo>
                  <a:cubicBezTo>
                    <a:pt x="825" y="0"/>
                    <a:pt x="164" y="241"/>
                    <a:pt x="82" y="284"/>
                  </a:cubicBezTo>
                  <a:cubicBezTo>
                    <a:pt x="0" y="327"/>
                    <a:pt x="450" y="291"/>
                    <a:pt x="593" y="284"/>
                  </a:cubicBezTo>
                  <a:cubicBezTo>
                    <a:pt x="736" y="277"/>
                    <a:pt x="841" y="219"/>
                    <a:pt x="938" y="239"/>
                  </a:cubicBezTo>
                  <a:cubicBezTo>
                    <a:pt x="1035" y="259"/>
                    <a:pt x="1016" y="279"/>
                    <a:pt x="1178" y="404"/>
                  </a:cubicBezTo>
                  <a:cubicBezTo>
                    <a:pt x="1340" y="529"/>
                    <a:pt x="1760" y="867"/>
                    <a:pt x="1913" y="989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6463" y="5940"/>
              <a:ext cx="1545" cy="950"/>
            </a:xfrm>
            <a:custGeom>
              <a:avLst/>
              <a:gdLst/>
              <a:ahLst/>
              <a:cxnLst>
                <a:cxn ang="0">
                  <a:pos x="37" y="915"/>
                </a:cxn>
                <a:cxn ang="0">
                  <a:pos x="332" y="300"/>
                </a:cxn>
                <a:cxn ang="0">
                  <a:pos x="857" y="45"/>
                </a:cxn>
                <a:cxn ang="0">
                  <a:pos x="1532" y="45"/>
                </a:cxn>
                <a:cxn ang="0">
                  <a:pos x="932" y="315"/>
                </a:cxn>
                <a:cxn ang="0">
                  <a:pos x="557" y="510"/>
                </a:cxn>
                <a:cxn ang="0">
                  <a:pos x="37" y="915"/>
                </a:cxn>
              </a:cxnLst>
              <a:rect l="0" t="0" r="r" b="b"/>
              <a:pathLst>
                <a:path w="1545" h="950">
                  <a:moveTo>
                    <a:pt x="37" y="915"/>
                  </a:moveTo>
                  <a:cubicBezTo>
                    <a:pt x="0" y="880"/>
                    <a:pt x="195" y="445"/>
                    <a:pt x="332" y="300"/>
                  </a:cubicBezTo>
                  <a:cubicBezTo>
                    <a:pt x="469" y="155"/>
                    <a:pt x="657" y="87"/>
                    <a:pt x="857" y="45"/>
                  </a:cubicBezTo>
                  <a:cubicBezTo>
                    <a:pt x="1057" y="3"/>
                    <a:pt x="1519" y="0"/>
                    <a:pt x="1532" y="45"/>
                  </a:cubicBezTo>
                  <a:cubicBezTo>
                    <a:pt x="1545" y="90"/>
                    <a:pt x="1094" y="238"/>
                    <a:pt x="932" y="315"/>
                  </a:cubicBezTo>
                  <a:cubicBezTo>
                    <a:pt x="770" y="392"/>
                    <a:pt x="711" y="410"/>
                    <a:pt x="557" y="510"/>
                  </a:cubicBezTo>
                  <a:cubicBezTo>
                    <a:pt x="403" y="610"/>
                    <a:pt x="74" y="950"/>
                    <a:pt x="37" y="915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21"/>
            <p:cNvSpPr>
              <a:spLocks noChangeArrowheads="1"/>
            </p:cNvSpPr>
            <p:nvPr/>
          </p:nvSpPr>
          <p:spPr bwMode="auto">
            <a:xfrm>
              <a:off x="3660" y="12063"/>
              <a:ext cx="5150" cy="39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7" name="Group 2"/>
          <p:cNvGrpSpPr>
            <a:grpSpLocks/>
          </p:cNvGrpSpPr>
          <p:nvPr/>
        </p:nvGrpSpPr>
        <p:grpSpPr bwMode="auto">
          <a:xfrm>
            <a:off x="7020272" y="5085184"/>
            <a:ext cx="914387" cy="1440160"/>
            <a:chOff x="2674" y="1443"/>
            <a:chExt cx="6471" cy="11014"/>
          </a:xfrm>
        </p:grpSpPr>
        <p:sp>
          <p:nvSpPr>
            <p:cNvPr id="68" name="Freeform 3"/>
            <p:cNvSpPr>
              <a:spLocks/>
            </p:cNvSpPr>
            <p:nvPr/>
          </p:nvSpPr>
          <p:spPr bwMode="auto">
            <a:xfrm>
              <a:off x="6469" y="4484"/>
              <a:ext cx="1171" cy="6616"/>
            </a:xfrm>
            <a:custGeom>
              <a:avLst/>
              <a:gdLst/>
              <a:ahLst/>
              <a:cxnLst>
                <a:cxn ang="0">
                  <a:pos x="1171" y="0"/>
                </a:cxn>
                <a:cxn ang="0">
                  <a:pos x="257" y="1109"/>
                </a:cxn>
                <a:cxn ang="0">
                  <a:pos x="6" y="2343"/>
                </a:cxn>
                <a:cxn ang="0">
                  <a:pos x="221" y="4516"/>
                </a:cxn>
                <a:cxn ang="0">
                  <a:pos x="236" y="6151"/>
                </a:cxn>
                <a:cxn ang="0">
                  <a:pos x="191" y="6616"/>
                </a:cxn>
              </a:cxnLst>
              <a:rect l="0" t="0" r="r" b="b"/>
              <a:pathLst>
                <a:path w="1171" h="6616">
                  <a:moveTo>
                    <a:pt x="1171" y="0"/>
                  </a:moveTo>
                  <a:cubicBezTo>
                    <a:pt x="1020" y="185"/>
                    <a:pt x="452" y="719"/>
                    <a:pt x="257" y="1109"/>
                  </a:cubicBezTo>
                  <a:cubicBezTo>
                    <a:pt x="63" y="1499"/>
                    <a:pt x="12" y="1775"/>
                    <a:pt x="6" y="2343"/>
                  </a:cubicBezTo>
                  <a:cubicBezTo>
                    <a:pt x="0" y="2911"/>
                    <a:pt x="183" y="3881"/>
                    <a:pt x="221" y="4516"/>
                  </a:cubicBezTo>
                  <a:cubicBezTo>
                    <a:pt x="259" y="5151"/>
                    <a:pt x="241" y="5801"/>
                    <a:pt x="236" y="6151"/>
                  </a:cubicBezTo>
                  <a:cubicBezTo>
                    <a:pt x="231" y="6501"/>
                    <a:pt x="201" y="6519"/>
                    <a:pt x="191" y="6616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4"/>
            <p:cNvSpPr>
              <a:spLocks/>
            </p:cNvSpPr>
            <p:nvPr/>
          </p:nvSpPr>
          <p:spPr bwMode="auto">
            <a:xfrm>
              <a:off x="6150" y="3375"/>
              <a:ext cx="350" cy="763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700"/>
                </a:cxn>
                <a:cxn ang="0">
                  <a:pos x="210" y="5070"/>
                </a:cxn>
                <a:cxn ang="0">
                  <a:pos x="345" y="6855"/>
                </a:cxn>
                <a:cxn ang="0">
                  <a:pos x="240" y="7635"/>
                </a:cxn>
              </a:cxnLst>
              <a:rect l="0" t="0" r="r" b="b"/>
              <a:pathLst>
                <a:path w="350" h="7635">
                  <a:moveTo>
                    <a:pt x="30" y="0"/>
                  </a:moveTo>
                  <a:cubicBezTo>
                    <a:pt x="30" y="450"/>
                    <a:pt x="0" y="1855"/>
                    <a:pt x="30" y="2700"/>
                  </a:cubicBezTo>
                  <a:cubicBezTo>
                    <a:pt x="60" y="3545"/>
                    <a:pt x="158" y="4378"/>
                    <a:pt x="210" y="5070"/>
                  </a:cubicBezTo>
                  <a:cubicBezTo>
                    <a:pt x="262" y="5762"/>
                    <a:pt x="340" y="6428"/>
                    <a:pt x="345" y="6855"/>
                  </a:cubicBezTo>
                  <a:cubicBezTo>
                    <a:pt x="350" y="7282"/>
                    <a:pt x="262" y="7473"/>
                    <a:pt x="240" y="763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4182" y="4207"/>
              <a:ext cx="2193" cy="69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5" y="930"/>
                </a:cxn>
                <a:cxn ang="0">
                  <a:pos x="1560" y="2100"/>
                </a:cxn>
                <a:cxn ang="0">
                  <a:pos x="1995" y="4230"/>
                </a:cxn>
                <a:cxn ang="0">
                  <a:pos x="2175" y="5852"/>
                </a:cxn>
                <a:cxn ang="0">
                  <a:pos x="2100" y="6930"/>
                </a:cxn>
              </a:cxnLst>
              <a:rect l="0" t="0" r="r" b="b"/>
              <a:pathLst>
                <a:path w="2193" h="6930">
                  <a:moveTo>
                    <a:pt x="0" y="0"/>
                  </a:moveTo>
                  <a:cubicBezTo>
                    <a:pt x="182" y="155"/>
                    <a:pt x="835" y="580"/>
                    <a:pt x="1095" y="930"/>
                  </a:cubicBezTo>
                  <a:cubicBezTo>
                    <a:pt x="1355" y="1280"/>
                    <a:pt x="1410" y="1550"/>
                    <a:pt x="1560" y="2100"/>
                  </a:cubicBezTo>
                  <a:cubicBezTo>
                    <a:pt x="1710" y="2650"/>
                    <a:pt x="1893" y="3605"/>
                    <a:pt x="1995" y="4230"/>
                  </a:cubicBezTo>
                  <a:cubicBezTo>
                    <a:pt x="2097" y="4855"/>
                    <a:pt x="2157" y="5402"/>
                    <a:pt x="2175" y="5852"/>
                  </a:cubicBezTo>
                  <a:cubicBezTo>
                    <a:pt x="2193" y="6302"/>
                    <a:pt x="2113" y="6740"/>
                    <a:pt x="2100" y="693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1" name="Group 6"/>
            <p:cNvGrpSpPr>
              <a:grpSpLocks/>
            </p:cNvGrpSpPr>
            <p:nvPr/>
          </p:nvGrpSpPr>
          <p:grpSpPr bwMode="auto">
            <a:xfrm>
              <a:off x="5037" y="6963"/>
              <a:ext cx="2685" cy="5085"/>
              <a:chOff x="5037" y="6960"/>
              <a:chExt cx="2685" cy="5085"/>
            </a:xfrm>
          </p:grpSpPr>
          <p:sp>
            <p:nvSpPr>
              <p:cNvPr id="84" name="AutoShape 7"/>
              <p:cNvSpPr>
                <a:spLocks noChangeArrowheads="1"/>
              </p:cNvSpPr>
              <p:nvPr/>
            </p:nvSpPr>
            <p:spPr bwMode="auto">
              <a:xfrm rot="10800000">
                <a:off x="5595" y="11400"/>
                <a:ext cx="1575" cy="645"/>
              </a:xfrm>
              <a:prstGeom prst="flowChartManualOperation">
                <a:avLst/>
              </a:prstGeom>
              <a:gradFill rotWithShape="0">
                <a:gsLst>
                  <a:gs pos="0">
                    <a:srgbClr val="4F81BD">
                      <a:alpha val="50999"/>
                    </a:srgbClr>
                  </a:gs>
                  <a:gs pos="100000">
                    <a:srgbClr val="4F81BD">
                      <a:gamma/>
                      <a:shade val="60000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Oval 8"/>
              <p:cNvSpPr>
                <a:spLocks noChangeArrowheads="1"/>
              </p:cNvSpPr>
              <p:nvPr/>
            </p:nvSpPr>
            <p:spPr bwMode="auto">
              <a:xfrm>
                <a:off x="5037" y="8610"/>
                <a:ext cx="2685" cy="312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shade val="60000"/>
                      <a:invGamma/>
                    </a:srgbClr>
                  </a:gs>
                  <a:gs pos="100000">
                    <a:srgbClr val="4F81BD">
                      <a:alpha val="50999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AutoShape 9"/>
              <p:cNvSpPr>
                <a:spLocks noChangeArrowheads="1"/>
              </p:cNvSpPr>
              <p:nvPr/>
            </p:nvSpPr>
            <p:spPr bwMode="auto">
              <a:xfrm>
                <a:off x="5535" y="6960"/>
                <a:ext cx="1635" cy="1770"/>
              </a:xfrm>
              <a:prstGeom prst="flowChartManualOperation">
                <a:avLst/>
              </a:prstGeom>
              <a:gradFill rotWithShape="0">
                <a:gsLst>
                  <a:gs pos="0">
                    <a:srgbClr val="4F81BD">
                      <a:gamma/>
                      <a:shade val="60000"/>
                      <a:invGamma/>
                    </a:srgbClr>
                  </a:gs>
                  <a:gs pos="100000">
                    <a:srgbClr val="4F81BD">
                      <a:alpha val="50999"/>
                    </a:srgb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2" name="Group 10"/>
            <p:cNvGrpSpPr>
              <a:grpSpLocks/>
            </p:cNvGrpSpPr>
            <p:nvPr/>
          </p:nvGrpSpPr>
          <p:grpSpPr bwMode="auto">
            <a:xfrm>
              <a:off x="2674" y="2450"/>
              <a:ext cx="3284" cy="3222"/>
              <a:chOff x="1645" y="852"/>
              <a:chExt cx="6023" cy="5910"/>
            </a:xfrm>
          </p:grpSpPr>
          <p:sp>
            <p:nvSpPr>
              <p:cNvPr id="82" name="Freeform 11"/>
              <p:cNvSpPr>
                <a:spLocks/>
              </p:cNvSpPr>
              <p:nvPr/>
            </p:nvSpPr>
            <p:spPr bwMode="auto">
              <a:xfrm>
                <a:off x="1645" y="852"/>
                <a:ext cx="6023" cy="5910"/>
              </a:xfrm>
              <a:custGeom>
                <a:avLst/>
                <a:gdLst/>
                <a:ahLst/>
                <a:cxnLst>
                  <a:cxn ang="0">
                    <a:pos x="650" y="2793"/>
                  </a:cxn>
                  <a:cxn ang="0">
                    <a:pos x="20" y="1698"/>
                  </a:cxn>
                  <a:cxn ang="0">
                    <a:pos x="530" y="978"/>
                  </a:cxn>
                  <a:cxn ang="0">
                    <a:pos x="1595" y="1278"/>
                  </a:cxn>
                  <a:cxn ang="0">
                    <a:pos x="2480" y="2658"/>
                  </a:cxn>
                  <a:cxn ang="0">
                    <a:pos x="2300" y="1233"/>
                  </a:cxn>
                  <a:cxn ang="0">
                    <a:pos x="2495" y="543"/>
                  </a:cxn>
                  <a:cxn ang="0">
                    <a:pos x="3425" y="93"/>
                  </a:cxn>
                  <a:cxn ang="0">
                    <a:pos x="3980" y="1098"/>
                  </a:cxn>
                  <a:cxn ang="0">
                    <a:pos x="3515" y="2253"/>
                  </a:cxn>
                  <a:cxn ang="0">
                    <a:pos x="3245" y="2898"/>
                  </a:cxn>
                  <a:cxn ang="0">
                    <a:pos x="3995" y="2373"/>
                  </a:cxn>
                  <a:cxn ang="0">
                    <a:pos x="4880" y="1908"/>
                  </a:cxn>
                  <a:cxn ang="0">
                    <a:pos x="5855" y="2358"/>
                  </a:cxn>
                  <a:cxn ang="0">
                    <a:pos x="5885" y="3228"/>
                  </a:cxn>
                  <a:cxn ang="0">
                    <a:pos x="5195" y="3693"/>
                  </a:cxn>
                  <a:cxn ang="0">
                    <a:pos x="3725" y="3483"/>
                  </a:cxn>
                  <a:cxn ang="0">
                    <a:pos x="3395" y="3513"/>
                  </a:cxn>
                  <a:cxn ang="0">
                    <a:pos x="4475" y="4353"/>
                  </a:cxn>
                  <a:cxn ang="0">
                    <a:pos x="4730" y="5448"/>
                  </a:cxn>
                  <a:cxn ang="0">
                    <a:pos x="3815" y="5658"/>
                  </a:cxn>
                  <a:cxn ang="0">
                    <a:pos x="3290" y="5073"/>
                  </a:cxn>
                  <a:cxn ang="0">
                    <a:pos x="2885" y="3768"/>
                  </a:cxn>
                  <a:cxn ang="0">
                    <a:pos x="2600" y="4083"/>
                  </a:cxn>
                  <a:cxn ang="0">
                    <a:pos x="2330" y="5328"/>
                  </a:cxn>
                  <a:cxn ang="0">
                    <a:pos x="1565" y="5898"/>
                  </a:cxn>
                  <a:cxn ang="0">
                    <a:pos x="1010" y="5253"/>
                  </a:cxn>
                  <a:cxn ang="0">
                    <a:pos x="1055" y="4413"/>
                  </a:cxn>
                  <a:cxn ang="0">
                    <a:pos x="1730" y="3708"/>
                  </a:cxn>
                  <a:cxn ang="0">
                    <a:pos x="2105" y="3393"/>
                  </a:cxn>
                  <a:cxn ang="0">
                    <a:pos x="2270" y="3168"/>
                  </a:cxn>
                  <a:cxn ang="0">
                    <a:pos x="650" y="2793"/>
                  </a:cxn>
                </a:cxnLst>
                <a:rect l="0" t="0" r="r" b="b"/>
                <a:pathLst>
                  <a:path w="6023" h="5910">
                    <a:moveTo>
                      <a:pt x="650" y="2793"/>
                    </a:moveTo>
                    <a:cubicBezTo>
                      <a:pt x="275" y="2548"/>
                      <a:pt x="40" y="2000"/>
                      <a:pt x="20" y="1698"/>
                    </a:cubicBezTo>
                    <a:cubicBezTo>
                      <a:pt x="0" y="1396"/>
                      <a:pt x="267" y="1048"/>
                      <a:pt x="530" y="978"/>
                    </a:cubicBezTo>
                    <a:cubicBezTo>
                      <a:pt x="793" y="908"/>
                      <a:pt x="1270" y="998"/>
                      <a:pt x="1595" y="1278"/>
                    </a:cubicBezTo>
                    <a:cubicBezTo>
                      <a:pt x="1920" y="1558"/>
                      <a:pt x="2363" y="2665"/>
                      <a:pt x="2480" y="2658"/>
                    </a:cubicBezTo>
                    <a:cubicBezTo>
                      <a:pt x="2597" y="2651"/>
                      <a:pt x="2298" y="1585"/>
                      <a:pt x="2300" y="1233"/>
                    </a:cubicBezTo>
                    <a:cubicBezTo>
                      <a:pt x="2302" y="881"/>
                      <a:pt x="2308" y="733"/>
                      <a:pt x="2495" y="543"/>
                    </a:cubicBezTo>
                    <a:cubicBezTo>
                      <a:pt x="2682" y="353"/>
                      <a:pt x="3177" y="0"/>
                      <a:pt x="3425" y="93"/>
                    </a:cubicBezTo>
                    <a:cubicBezTo>
                      <a:pt x="3673" y="186"/>
                      <a:pt x="3965" y="738"/>
                      <a:pt x="3980" y="1098"/>
                    </a:cubicBezTo>
                    <a:cubicBezTo>
                      <a:pt x="3995" y="1458"/>
                      <a:pt x="3637" y="1953"/>
                      <a:pt x="3515" y="2253"/>
                    </a:cubicBezTo>
                    <a:cubicBezTo>
                      <a:pt x="3393" y="2553"/>
                      <a:pt x="3165" y="2878"/>
                      <a:pt x="3245" y="2898"/>
                    </a:cubicBezTo>
                    <a:cubicBezTo>
                      <a:pt x="3325" y="2918"/>
                      <a:pt x="3723" y="2538"/>
                      <a:pt x="3995" y="2373"/>
                    </a:cubicBezTo>
                    <a:cubicBezTo>
                      <a:pt x="4267" y="2208"/>
                      <a:pt x="4570" y="1910"/>
                      <a:pt x="4880" y="1908"/>
                    </a:cubicBezTo>
                    <a:cubicBezTo>
                      <a:pt x="5190" y="1906"/>
                      <a:pt x="5687" y="2138"/>
                      <a:pt x="5855" y="2358"/>
                    </a:cubicBezTo>
                    <a:cubicBezTo>
                      <a:pt x="6023" y="2578"/>
                      <a:pt x="5995" y="3006"/>
                      <a:pt x="5885" y="3228"/>
                    </a:cubicBezTo>
                    <a:cubicBezTo>
                      <a:pt x="5775" y="3450"/>
                      <a:pt x="5555" y="3651"/>
                      <a:pt x="5195" y="3693"/>
                    </a:cubicBezTo>
                    <a:cubicBezTo>
                      <a:pt x="4835" y="3735"/>
                      <a:pt x="4025" y="3513"/>
                      <a:pt x="3725" y="3483"/>
                    </a:cubicBezTo>
                    <a:cubicBezTo>
                      <a:pt x="3425" y="3453"/>
                      <a:pt x="3270" y="3368"/>
                      <a:pt x="3395" y="3513"/>
                    </a:cubicBezTo>
                    <a:cubicBezTo>
                      <a:pt x="3520" y="3658"/>
                      <a:pt x="4253" y="4030"/>
                      <a:pt x="4475" y="4353"/>
                    </a:cubicBezTo>
                    <a:cubicBezTo>
                      <a:pt x="4697" y="4676"/>
                      <a:pt x="4840" y="5231"/>
                      <a:pt x="4730" y="5448"/>
                    </a:cubicBezTo>
                    <a:cubicBezTo>
                      <a:pt x="4620" y="5665"/>
                      <a:pt x="4055" y="5720"/>
                      <a:pt x="3815" y="5658"/>
                    </a:cubicBezTo>
                    <a:cubicBezTo>
                      <a:pt x="3575" y="5596"/>
                      <a:pt x="3445" y="5388"/>
                      <a:pt x="3290" y="5073"/>
                    </a:cubicBezTo>
                    <a:cubicBezTo>
                      <a:pt x="3135" y="4758"/>
                      <a:pt x="3000" y="3933"/>
                      <a:pt x="2885" y="3768"/>
                    </a:cubicBezTo>
                    <a:cubicBezTo>
                      <a:pt x="2770" y="3603"/>
                      <a:pt x="2693" y="3823"/>
                      <a:pt x="2600" y="4083"/>
                    </a:cubicBezTo>
                    <a:cubicBezTo>
                      <a:pt x="2507" y="4343"/>
                      <a:pt x="2503" y="5026"/>
                      <a:pt x="2330" y="5328"/>
                    </a:cubicBezTo>
                    <a:cubicBezTo>
                      <a:pt x="2157" y="5630"/>
                      <a:pt x="1785" y="5910"/>
                      <a:pt x="1565" y="5898"/>
                    </a:cubicBezTo>
                    <a:cubicBezTo>
                      <a:pt x="1345" y="5886"/>
                      <a:pt x="1095" y="5501"/>
                      <a:pt x="1010" y="5253"/>
                    </a:cubicBezTo>
                    <a:cubicBezTo>
                      <a:pt x="925" y="5005"/>
                      <a:pt x="935" y="4670"/>
                      <a:pt x="1055" y="4413"/>
                    </a:cubicBezTo>
                    <a:cubicBezTo>
                      <a:pt x="1175" y="4156"/>
                      <a:pt x="1555" y="3878"/>
                      <a:pt x="1730" y="3708"/>
                    </a:cubicBezTo>
                    <a:cubicBezTo>
                      <a:pt x="1905" y="3538"/>
                      <a:pt x="2015" y="3483"/>
                      <a:pt x="2105" y="3393"/>
                    </a:cubicBezTo>
                    <a:cubicBezTo>
                      <a:pt x="2195" y="3303"/>
                      <a:pt x="2512" y="3268"/>
                      <a:pt x="2270" y="3168"/>
                    </a:cubicBezTo>
                    <a:cubicBezTo>
                      <a:pt x="2028" y="3068"/>
                      <a:pt x="965" y="3125"/>
                      <a:pt x="650" y="27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Oval 12"/>
              <p:cNvSpPr>
                <a:spLocks noChangeArrowheads="1"/>
              </p:cNvSpPr>
              <p:nvPr/>
            </p:nvSpPr>
            <p:spPr bwMode="auto">
              <a:xfrm>
                <a:off x="4140" y="3600"/>
                <a:ext cx="765" cy="765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3" name="Group 13"/>
            <p:cNvGrpSpPr>
              <a:grpSpLocks/>
            </p:cNvGrpSpPr>
            <p:nvPr/>
          </p:nvGrpSpPr>
          <p:grpSpPr bwMode="auto">
            <a:xfrm>
              <a:off x="4632" y="1443"/>
              <a:ext cx="3180" cy="3181"/>
              <a:chOff x="6015" y="3954"/>
              <a:chExt cx="3180" cy="3181"/>
            </a:xfrm>
          </p:grpSpPr>
          <p:sp>
            <p:nvSpPr>
              <p:cNvPr id="80" name="Freeform 14"/>
              <p:cNvSpPr>
                <a:spLocks/>
              </p:cNvSpPr>
              <p:nvPr/>
            </p:nvSpPr>
            <p:spPr bwMode="auto">
              <a:xfrm>
                <a:off x="6015" y="3954"/>
                <a:ext cx="3180" cy="3181"/>
              </a:xfrm>
              <a:custGeom>
                <a:avLst/>
                <a:gdLst/>
                <a:ahLst/>
                <a:cxnLst>
                  <a:cxn ang="0">
                    <a:pos x="332" y="1482"/>
                  </a:cxn>
                  <a:cxn ang="0">
                    <a:pos x="375" y="1176"/>
                  </a:cxn>
                  <a:cxn ang="0">
                    <a:pos x="30" y="786"/>
                  </a:cxn>
                  <a:cxn ang="0">
                    <a:pos x="555" y="876"/>
                  </a:cxn>
                  <a:cxn ang="0">
                    <a:pos x="848" y="656"/>
                  </a:cxn>
                  <a:cxn ang="0">
                    <a:pos x="1330" y="1408"/>
                  </a:cxn>
                  <a:cxn ang="0">
                    <a:pos x="1232" y="631"/>
                  </a:cxn>
                  <a:cxn ang="0">
                    <a:pos x="1500" y="591"/>
                  </a:cxn>
                  <a:cxn ang="0">
                    <a:pos x="1845" y="10"/>
                  </a:cxn>
                  <a:cxn ang="0">
                    <a:pos x="1770" y="651"/>
                  </a:cxn>
                  <a:cxn ang="0">
                    <a:pos x="2145" y="651"/>
                  </a:cxn>
                  <a:cxn ang="0">
                    <a:pos x="1895" y="1187"/>
                  </a:cxn>
                  <a:cxn ang="0">
                    <a:pos x="1747" y="1539"/>
                  </a:cxn>
                  <a:cxn ang="0">
                    <a:pos x="2156" y="1253"/>
                  </a:cxn>
                  <a:cxn ang="0">
                    <a:pos x="2655" y="1011"/>
                  </a:cxn>
                  <a:cxn ang="0">
                    <a:pos x="2595" y="1326"/>
                  </a:cxn>
                  <a:cxn ang="0">
                    <a:pos x="3170" y="1245"/>
                  </a:cxn>
                  <a:cxn ang="0">
                    <a:pos x="2655" y="1641"/>
                  </a:cxn>
                  <a:cxn ang="0">
                    <a:pos x="2811" y="1972"/>
                  </a:cxn>
                  <a:cxn ang="0">
                    <a:pos x="2009" y="1858"/>
                  </a:cxn>
                  <a:cxn ang="0">
                    <a:pos x="1829" y="1874"/>
                  </a:cxn>
                  <a:cxn ang="0">
                    <a:pos x="2418" y="2332"/>
                  </a:cxn>
                  <a:cxn ang="0">
                    <a:pos x="2325" y="2526"/>
                  </a:cxn>
                  <a:cxn ang="0">
                    <a:pos x="2415" y="2946"/>
                  </a:cxn>
                  <a:cxn ang="0">
                    <a:pos x="2085" y="2646"/>
                  </a:cxn>
                  <a:cxn ang="0">
                    <a:pos x="1772" y="2725"/>
                  </a:cxn>
                  <a:cxn ang="0">
                    <a:pos x="1551" y="2013"/>
                  </a:cxn>
                  <a:cxn ang="0">
                    <a:pos x="1396" y="2185"/>
                  </a:cxn>
                  <a:cxn ang="0">
                    <a:pos x="1248" y="2864"/>
                  </a:cxn>
                  <a:cxn ang="0">
                    <a:pos x="1110" y="3036"/>
                  </a:cxn>
                  <a:cxn ang="0">
                    <a:pos x="1005" y="2721"/>
                  </a:cxn>
                  <a:cxn ang="0">
                    <a:pos x="600" y="3141"/>
                  </a:cxn>
                  <a:cxn ang="0">
                    <a:pos x="765" y="2481"/>
                  </a:cxn>
                  <a:cxn ang="0">
                    <a:pos x="553" y="2365"/>
                  </a:cxn>
                  <a:cxn ang="0">
                    <a:pos x="921" y="1981"/>
                  </a:cxn>
                  <a:cxn ang="0">
                    <a:pos x="1126" y="1809"/>
                  </a:cxn>
                  <a:cxn ang="0">
                    <a:pos x="1216" y="1686"/>
                  </a:cxn>
                  <a:cxn ang="0">
                    <a:pos x="332" y="1482"/>
                  </a:cxn>
                </a:cxnLst>
                <a:rect l="0" t="0" r="r" b="b"/>
                <a:pathLst>
                  <a:path w="3180" h="3181">
                    <a:moveTo>
                      <a:pt x="332" y="1482"/>
                    </a:moveTo>
                    <a:cubicBezTo>
                      <a:pt x="192" y="1397"/>
                      <a:pt x="425" y="1292"/>
                      <a:pt x="375" y="1176"/>
                    </a:cubicBezTo>
                    <a:cubicBezTo>
                      <a:pt x="325" y="1060"/>
                      <a:pt x="0" y="836"/>
                      <a:pt x="30" y="786"/>
                    </a:cubicBezTo>
                    <a:cubicBezTo>
                      <a:pt x="60" y="736"/>
                      <a:pt x="419" y="898"/>
                      <a:pt x="555" y="876"/>
                    </a:cubicBezTo>
                    <a:cubicBezTo>
                      <a:pt x="691" y="854"/>
                      <a:pt x="719" y="567"/>
                      <a:pt x="848" y="656"/>
                    </a:cubicBezTo>
                    <a:cubicBezTo>
                      <a:pt x="977" y="745"/>
                      <a:pt x="1266" y="1412"/>
                      <a:pt x="1330" y="1408"/>
                    </a:cubicBezTo>
                    <a:cubicBezTo>
                      <a:pt x="1394" y="1404"/>
                      <a:pt x="1204" y="767"/>
                      <a:pt x="1232" y="631"/>
                    </a:cubicBezTo>
                    <a:cubicBezTo>
                      <a:pt x="1260" y="495"/>
                      <a:pt x="1398" y="695"/>
                      <a:pt x="1500" y="591"/>
                    </a:cubicBezTo>
                    <a:cubicBezTo>
                      <a:pt x="1602" y="487"/>
                      <a:pt x="1800" y="0"/>
                      <a:pt x="1845" y="10"/>
                    </a:cubicBezTo>
                    <a:cubicBezTo>
                      <a:pt x="1890" y="20"/>
                      <a:pt x="1720" y="544"/>
                      <a:pt x="1770" y="651"/>
                    </a:cubicBezTo>
                    <a:cubicBezTo>
                      <a:pt x="1820" y="758"/>
                      <a:pt x="2124" y="562"/>
                      <a:pt x="2145" y="651"/>
                    </a:cubicBezTo>
                    <a:cubicBezTo>
                      <a:pt x="2166" y="740"/>
                      <a:pt x="1961" y="1039"/>
                      <a:pt x="1895" y="1187"/>
                    </a:cubicBezTo>
                    <a:cubicBezTo>
                      <a:pt x="1829" y="1335"/>
                      <a:pt x="1704" y="1528"/>
                      <a:pt x="1747" y="1539"/>
                    </a:cubicBezTo>
                    <a:cubicBezTo>
                      <a:pt x="1791" y="1550"/>
                      <a:pt x="2005" y="1341"/>
                      <a:pt x="2156" y="1253"/>
                    </a:cubicBezTo>
                    <a:cubicBezTo>
                      <a:pt x="2307" y="1165"/>
                      <a:pt x="2582" y="999"/>
                      <a:pt x="2655" y="1011"/>
                    </a:cubicBezTo>
                    <a:cubicBezTo>
                      <a:pt x="2728" y="1023"/>
                      <a:pt x="2509" y="1287"/>
                      <a:pt x="2595" y="1326"/>
                    </a:cubicBezTo>
                    <a:cubicBezTo>
                      <a:pt x="2681" y="1365"/>
                      <a:pt x="3160" y="1193"/>
                      <a:pt x="3170" y="1245"/>
                    </a:cubicBezTo>
                    <a:cubicBezTo>
                      <a:pt x="3180" y="1297"/>
                      <a:pt x="2715" y="1520"/>
                      <a:pt x="2655" y="1641"/>
                    </a:cubicBezTo>
                    <a:cubicBezTo>
                      <a:pt x="2595" y="1762"/>
                      <a:pt x="2919" y="1936"/>
                      <a:pt x="2811" y="1972"/>
                    </a:cubicBezTo>
                    <a:cubicBezTo>
                      <a:pt x="2703" y="2008"/>
                      <a:pt x="2173" y="1874"/>
                      <a:pt x="2009" y="1858"/>
                    </a:cubicBezTo>
                    <a:cubicBezTo>
                      <a:pt x="1845" y="1841"/>
                      <a:pt x="1761" y="1795"/>
                      <a:pt x="1829" y="1874"/>
                    </a:cubicBezTo>
                    <a:cubicBezTo>
                      <a:pt x="1897" y="1953"/>
                      <a:pt x="2335" y="2223"/>
                      <a:pt x="2418" y="2332"/>
                    </a:cubicBezTo>
                    <a:cubicBezTo>
                      <a:pt x="2501" y="2441"/>
                      <a:pt x="2325" y="2424"/>
                      <a:pt x="2325" y="2526"/>
                    </a:cubicBezTo>
                    <a:cubicBezTo>
                      <a:pt x="2325" y="2628"/>
                      <a:pt x="2455" y="2926"/>
                      <a:pt x="2415" y="2946"/>
                    </a:cubicBezTo>
                    <a:cubicBezTo>
                      <a:pt x="2375" y="2966"/>
                      <a:pt x="2192" y="2683"/>
                      <a:pt x="2085" y="2646"/>
                    </a:cubicBezTo>
                    <a:cubicBezTo>
                      <a:pt x="1978" y="2609"/>
                      <a:pt x="1861" y="2830"/>
                      <a:pt x="1772" y="2725"/>
                    </a:cubicBezTo>
                    <a:cubicBezTo>
                      <a:pt x="1683" y="2620"/>
                      <a:pt x="1614" y="2103"/>
                      <a:pt x="1551" y="2013"/>
                    </a:cubicBezTo>
                    <a:cubicBezTo>
                      <a:pt x="1488" y="1923"/>
                      <a:pt x="1446" y="2043"/>
                      <a:pt x="1396" y="2185"/>
                    </a:cubicBezTo>
                    <a:cubicBezTo>
                      <a:pt x="1345" y="2327"/>
                      <a:pt x="1296" y="2722"/>
                      <a:pt x="1248" y="2864"/>
                    </a:cubicBezTo>
                    <a:cubicBezTo>
                      <a:pt x="1200" y="3006"/>
                      <a:pt x="1151" y="3060"/>
                      <a:pt x="1110" y="3036"/>
                    </a:cubicBezTo>
                    <a:cubicBezTo>
                      <a:pt x="1069" y="3012"/>
                      <a:pt x="1090" y="2704"/>
                      <a:pt x="1005" y="2721"/>
                    </a:cubicBezTo>
                    <a:cubicBezTo>
                      <a:pt x="920" y="2738"/>
                      <a:pt x="640" y="3181"/>
                      <a:pt x="600" y="3141"/>
                    </a:cubicBezTo>
                    <a:cubicBezTo>
                      <a:pt x="560" y="3101"/>
                      <a:pt x="773" y="2610"/>
                      <a:pt x="765" y="2481"/>
                    </a:cubicBezTo>
                    <a:cubicBezTo>
                      <a:pt x="757" y="2352"/>
                      <a:pt x="527" y="2448"/>
                      <a:pt x="553" y="2365"/>
                    </a:cubicBezTo>
                    <a:cubicBezTo>
                      <a:pt x="579" y="2282"/>
                      <a:pt x="826" y="2073"/>
                      <a:pt x="921" y="1981"/>
                    </a:cubicBezTo>
                    <a:cubicBezTo>
                      <a:pt x="1017" y="1888"/>
                      <a:pt x="1077" y="1858"/>
                      <a:pt x="1126" y="1809"/>
                    </a:cubicBezTo>
                    <a:cubicBezTo>
                      <a:pt x="1175" y="1760"/>
                      <a:pt x="1348" y="1741"/>
                      <a:pt x="1216" y="1686"/>
                    </a:cubicBezTo>
                    <a:cubicBezTo>
                      <a:pt x="1084" y="1632"/>
                      <a:pt x="515" y="1554"/>
                      <a:pt x="332" y="14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5CBF"/>
                  </a:gs>
                  <a:gs pos="25000">
                    <a:srgbClr val="0087E6"/>
                  </a:gs>
                  <a:gs pos="75000">
                    <a:srgbClr val="21D6E0"/>
                  </a:gs>
                  <a:gs pos="100000">
                    <a:srgbClr val="03D4A8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Oval 15"/>
              <p:cNvSpPr>
                <a:spLocks noChangeArrowheads="1"/>
              </p:cNvSpPr>
              <p:nvPr/>
            </p:nvSpPr>
            <p:spPr bwMode="auto">
              <a:xfrm>
                <a:off x="7353" y="5411"/>
                <a:ext cx="417" cy="417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4" name="Group 16"/>
            <p:cNvGrpSpPr>
              <a:grpSpLocks/>
            </p:cNvGrpSpPr>
            <p:nvPr/>
          </p:nvGrpSpPr>
          <p:grpSpPr bwMode="auto">
            <a:xfrm>
              <a:off x="5958" y="3094"/>
              <a:ext cx="3187" cy="2797"/>
              <a:chOff x="5733" y="5048"/>
              <a:chExt cx="3187" cy="2797"/>
            </a:xfrm>
          </p:grpSpPr>
          <p:sp>
            <p:nvSpPr>
              <p:cNvPr id="78" name="Freeform 17"/>
              <p:cNvSpPr>
                <a:spLocks/>
              </p:cNvSpPr>
              <p:nvPr/>
            </p:nvSpPr>
            <p:spPr bwMode="auto">
              <a:xfrm>
                <a:off x="5733" y="5048"/>
                <a:ext cx="3187" cy="2797"/>
              </a:xfrm>
              <a:custGeom>
                <a:avLst/>
                <a:gdLst/>
                <a:ahLst/>
                <a:cxnLst>
                  <a:cxn ang="0">
                    <a:pos x="567" y="2002"/>
                  </a:cxn>
                  <a:cxn ang="0">
                    <a:pos x="177" y="1672"/>
                  </a:cxn>
                  <a:cxn ang="0">
                    <a:pos x="57" y="1267"/>
                  </a:cxn>
                  <a:cxn ang="0">
                    <a:pos x="522" y="1072"/>
                  </a:cxn>
                  <a:cxn ang="0">
                    <a:pos x="1287" y="1259"/>
                  </a:cxn>
                  <a:cxn ang="0">
                    <a:pos x="927" y="742"/>
                  </a:cxn>
                  <a:cxn ang="0">
                    <a:pos x="613" y="323"/>
                  </a:cxn>
                  <a:cxn ang="0">
                    <a:pos x="957" y="82"/>
                  </a:cxn>
                  <a:cxn ang="0">
                    <a:pos x="1446" y="90"/>
                  </a:cxn>
                  <a:cxn ang="0">
                    <a:pos x="1542" y="622"/>
                  </a:cxn>
                  <a:cxn ang="0">
                    <a:pos x="1701" y="1119"/>
                  </a:cxn>
                  <a:cxn ang="0">
                    <a:pos x="1862" y="646"/>
                  </a:cxn>
                  <a:cxn ang="0">
                    <a:pos x="2102" y="156"/>
                  </a:cxn>
                  <a:cxn ang="0">
                    <a:pos x="2532" y="202"/>
                  </a:cxn>
                  <a:cxn ang="0">
                    <a:pos x="2970" y="414"/>
                  </a:cxn>
                  <a:cxn ang="0">
                    <a:pos x="2815" y="840"/>
                  </a:cxn>
                  <a:cxn ang="0">
                    <a:pos x="2101" y="1221"/>
                  </a:cxn>
                  <a:cxn ang="0">
                    <a:pos x="1965" y="1341"/>
                  </a:cxn>
                  <a:cxn ang="0">
                    <a:pos x="2710" y="1363"/>
                  </a:cxn>
                  <a:cxn ang="0">
                    <a:pos x="3175" y="1763"/>
                  </a:cxn>
                  <a:cxn ang="0">
                    <a:pos x="2637" y="2332"/>
                  </a:cxn>
                  <a:cxn ang="0">
                    <a:pos x="2427" y="2077"/>
                  </a:cxn>
                  <a:cxn ang="0">
                    <a:pos x="1822" y="1617"/>
                  </a:cxn>
                  <a:cxn ang="0">
                    <a:pos x="1799" y="1847"/>
                  </a:cxn>
                  <a:cxn ang="0">
                    <a:pos x="2080" y="2483"/>
                  </a:cxn>
                  <a:cxn ang="0">
                    <a:pos x="1887" y="2782"/>
                  </a:cxn>
                  <a:cxn ang="0">
                    <a:pos x="1497" y="2572"/>
                  </a:cxn>
                  <a:cxn ang="0">
                    <a:pos x="1017" y="2452"/>
                  </a:cxn>
                  <a:cxn ang="0">
                    <a:pos x="1257" y="1972"/>
                  </a:cxn>
                  <a:cxn ang="0">
                    <a:pos x="1452" y="1717"/>
                  </a:cxn>
                  <a:cxn ang="0">
                    <a:pos x="1359" y="1551"/>
                  </a:cxn>
                  <a:cxn ang="0">
                    <a:pos x="567" y="2002"/>
                  </a:cxn>
                </a:cxnLst>
                <a:rect l="0" t="0" r="r" b="b"/>
                <a:pathLst>
                  <a:path w="3187" h="2797">
                    <a:moveTo>
                      <a:pt x="567" y="2002"/>
                    </a:moveTo>
                    <a:cubicBezTo>
                      <a:pt x="370" y="2022"/>
                      <a:pt x="262" y="1794"/>
                      <a:pt x="177" y="1672"/>
                    </a:cubicBezTo>
                    <a:cubicBezTo>
                      <a:pt x="92" y="1550"/>
                      <a:pt x="0" y="1367"/>
                      <a:pt x="57" y="1267"/>
                    </a:cubicBezTo>
                    <a:cubicBezTo>
                      <a:pt x="114" y="1167"/>
                      <a:pt x="317" y="1073"/>
                      <a:pt x="522" y="1072"/>
                    </a:cubicBezTo>
                    <a:cubicBezTo>
                      <a:pt x="727" y="1071"/>
                      <a:pt x="1220" y="1314"/>
                      <a:pt x="1287" y="1259"/>
                    </a:cubicBezTo>
                    <a:cubicBezTo>
                      <a:pt x="1354" y="1204"/>
                      <a:pt x="1039" y="898"/>
                      <a:pt x="927" y="742"/>
                    </a:cubicBezTo>
                    <a:cubicBezTo>
                      <a:pt x="815" y="586"/>
                      <a:pt x="608" y="433"/>
                      <a:pt x="613" y="323"/>
                    </a:cubicBezTo>
                    <a:cubicBezTo>
                      <a:pt x="618" y="213"/>
                      <a:pt x="818" y="121"/>
                      <a:pt x="957" y="82"/>
                    </a:cubicBezTo>
                    <a:cubicBezTo>
                      <a:pt x="1096" y="43"/>
                      <a:pt x="1349" y="0"/>
                      <a:pt x="1446" y="90"/>
                    </a:cubicBezTo>
                    <a:cubicBezTo>
                      <a:pt x="1543" y="180"/>
                      <a:pt x="1500" y="451"/>
                      <a:pt x="1542" y="622"/>
                    </a:cubicBezTo>
                    <a:cubicBezTo>
                      <a:pt x="1584" y="793"/>
                      <a:pt x="1648" y="1115"/>
                      <a:pt x="1701" y="1119"/>
                    </a:cubicBezTo>
                    <a:cubicBezTo>
                      <a:pt x="1754" y="1123"/>
                      <a:pt x="1796" y="806"/>
                      <a:pt x="1862" y="646"/>
                    </a:cubicBezTo>
                    <a:cubicBezTo>
                      <a:pt x="1929" y="486"/>
                      <a:pt x="1991" y="230"/>
                      <a:pt x="2102" y="156"/>
                    </a:cubicBezTo>
                    <a:cubicBezTo>
                      <a:pt x="2213" y="82"/>
                      <a:pt x="2387" y="159"/>
                      <a:pt x="2532" y="202"/>
                    </a:cubicBezTo>
                    <a:cubicBezTo>
                      <a:pt x="2677" y="245"/>
                      <a:pt x="2923" y="308"/>
                      <a:pt x="2970" y="414"/>
                    </a:cubicBezTo>
                    <a:cubicBezTo>
                      <a:pt x="3017" y="520"/>
                      <a:pt x="2960" y="706"/>
                      <a:pt x="2815" y="840"/>
                    </a:cubicBezTo>
                    <a:cubicBezTo>
                      <a:pt x="2670" y="975"/>
                      <a:pt x="2242" y="1138"/>
                      <a:pt x="2101" y="1221"/>
                    </a:cubicBezTo>
                    <a:cubicBezTo>
                      <a:pt x="1958" y="1305"/>
                      <a:pt x="1863" y="1317"/>
                      <a:pt x="1965" y="1341"/>
                    </a:cubicBezTo>
                    <a:cubicBezTo>
                      <a:pt x="2066" y="1364"/>
                      <a:pt x="2509" y="1292"/>
                      <a:pt x="2710" y="1363"/>
                    </a:cubicBezTo>
                    <a:cubicBezTo>
                      <a:pt x="2912" y="1434"/>
                      <a:pt x="3187" y="1602"/>
                      <a:pt x="3175" y="1763"/>
                    </a:cubicBezTo>
                    <a:cubicBezTo>
                      <a:pt x="3163" y="1924"/>
                      <a:pt x="2762" y="2280"/>
                      <a:pt x="2637" y="2332"/>
                    </a:cubicBezTo>
                    <a:cubicBezTo>
                      <a:pt x="2512" y="2384"/>
                      <a:pt x="2563" y="2196"/>
                      <a:pt x="2427" y="2077"/>
                    </a:cubicBezTo>
                    <a:cubicBezTo>
                      <a:pt x="2291" y="1958"/>
                      <a:pt x="1927" y="1655"/>
                      <a:pt x="1822" y="1617"/>
                    </a:cubicBezTo>
                    <a:cubicBezTo>
                      <a:pt x="1717" y="1579"/>
                      <a:pt x="1755" y="1703"/>
                      <a:pt x="1799" y="1847"/>
                    </a:cubicBezTo>
                    <a:cubicBezTo>
                      <a:pt x="1841" y="1992"/>
                      <a:pt x="2065" y="2327"/>
                      <a:pt x="2080" y="2483"/>
                    </a:cubicBezTo>
                    <a:cubicBezTo>
                      <a:pt x="2095" y="2639"/>
                      <a:pt x="1984" y="2767"/>
                      <a:pt x="1887" y="2782"/>
                    </a:cubicBezTo>
                    <a:cubicBezTo>
                      <a:pt x="1790" y="2797"/>
                      <a:pt x="1642" y="2627"/>
                      <a:pt x="1497" y="2572"/>
                    </a:cubicBezTo>
                    <a:cubicBezTo>
                      <a:pt x="1352" y="2517"/>
                      <a:pt x="1057" y="2552"/>
                      <a:pt x="1017" y="2452"/>
                    </a:cubicBezTo>
                    <a:cubicBezTo>
                      <a:pt x="977" y="2352"/>
                      <a:pt x="1184" y="2095"/>
                      <a:pt x="1257" y="1972"/>
                    </a:cubicBezTo>
                    <a:cubicBezTo>
                      <a:pt x="1330" y="1849"/>
                      <a:pt x="1435" y="1787"/>
                      <a:pt x="1452" y="1717"/>
                    </a:cubicBezTo>
                    <a:cubicBezTo>
                      <a:pt x="1469" y="1647"/>
                      <a:pt x="1506" y="1504"/>
                      <a:pt x="1359" y="1551"/>
                    </a:cubicBezTo>
                    <a:cubicBezTo>
                      <a:pt x="1212" y="1598"/>
                      <a:pt x="811" y="1989"/>
                      <a:pt x="567" y="20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0808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Oval 18"/>
              <p:cNvSpPr>
                <a:spLocks noChangeArrowheads="1"/>
              </p:cNvSpPr>
              <p:nvPr/>
            </p:nvSpPr>
            <p:spPr bwMode="auto">
              <a:xfrm>
                <a:off x="7170" y="6161"/>
                <a:ext cx="417" cy="417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E36C0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7470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952" y="5866"/>
              <a:ext cx="2006" cy="989"/>
            </a:xfrm>
            <a:custGeom>
              <a:avLst/>
              <a:gdLst/>
              <a:ahLst/>
              <a:cxnLst>
                <a:cxn ang="0">
                  <a:pos x="1913" y="989"/>
                </a:cxn>
                <a:cxn ang="0">
                  <a:pos x="1643" y="434"/>
                </a:cxn>
                <a:cxn ang="0">
                  <a:pos x="1085" y="25"/>
                </a:cxn>
                <a:cxn ang="0">
                  <a:pos x="82" y="284"/>
                </a:cxn>
                <a:cxn ang="0">
                  <a:pos x="593" y="284"/>
                </a:cxn>
                <a:cxn ang="0">
                  <a:pos x="938" y="239"/>
                </a:cxn>
                <a:cxn ang="0">
                  <a:pos x="1178" y="404"/>
                </a:cxn>
                <a:cxn ang="0">
                  <a:pos x="1913" y="989"/>
                </a:cxn>
              </a:cxnLst>
              <a:rect l="0" t="0" r="r" b="b"/>
              <a:pathLst>
                <a:path w="2006" h="989">
                  <a:moveTo>
                    <a:pt x="1913" y="989"/>
                  </a:moveTo>
                  <a:cubicBezTo>
                    <a:pt x="2006" y="956"/>
                    <a:pt x="1781" y="595"/>
                    <a:pt x="1643" y="434"/>
                  </a:cubicBezTo>
                  <a:cubicBezTo>
                    <a:pt x="1505" y="273"/>
                    <a:pt x="1345" y="50"/>
                    <a:pt x="1085" y="25"/>
                  </a:cubicBezTo>
                  <a:cubicBezTo>
                    <a:pt x="825" y="0"/>
                    <a:pt x="164" y="241"/>
                    <a:pt x="82" y="284"/>
                  </a:cubicBezTo>
                  <a:cubicBezTo>
                    <a:pt x="0" y="327"/>
                    <a:pt x="450" y="291"/>
                    <a:pt x="593" y="284"/>
                  </a:cubicBezTo>
                  <a:cubicBezTo>
                    <a:pt x="736" y="277"/>
                    <a:pt x="841" y="219"/>
                    <a:pt x="938" y="239"/>
                  </a:cubicBezTo>
                  <a:cubicBezTo>
                    <a:pt x="1035" y="259"/>
                    <a:pt x="1016" y="279"/>
                    <a:pt x="1178" y="404"/>
                  </a:cubicBezTo>
                  <a:cubicBezTo>
                    <a:pt x="1340" y="529"/>
                    <a:pt x="1760" y="867"/>
                    <a:pt x="1913" y="989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6463" y="5940"/>
              <a:ext cx="1545" cy="950"/>
            </a:xfrm>
            <a:custGeom>
              <a:avLst/>
              <a:gdLst/>
              <a:ahLst/>
              <a:cxnLst>
                <a:cxn ang="0">
                  <a:pos x="37" y="915"/>
                </a:cxn>
                <a:cxn ang="0">
                  <a:pos x="332" y="300"/>
                </a:cxn>
                <a:cxn ang="0">
                  <a:pos x="857" y="45"/>
                </a:cxn>
                <a:cxn ang="0">
                  <a:pos x="1532" y="45"/>
                </a:cxn>
                <a:cxn ang="0">
                  <a:pos x="932" y="315"/>
                </a:cxn>
                <a:cxn ang="0">
                  <a:pos x="557" y="510"/>
                </a:cxn>
                <a:cxn ang="0">
                  <a:pos x="37" y="915"/>
                </a:cxn>
              </a:cxnLst>
              <a:rect l="0" t="0" r="r" b="b"/>
              <a:pathLst>
                <a:path w="1545" h="950">
                  <a:moveTo>
                    <a:pt x="37" y="915"/>
                  </a:moveTo>
                  <a:cubicBezTo>
                    <a:pt x="0" y="880"/>
                    <a:pt x="195" y="445"/>
                    <a:pt x="332" y="300"/>
                  </a:cubicBezTo>
                  <a:cubicBezTo>
                    <a:pt x="469" y="155"/>
                    <a:pt x="657" y="87"/>
                    <a:pt x="857" y="45"/>
                  </a:cubicBezTo>
                  <a:cubicBezTo>
                    <a:pt x="1057" y="3"/>
                    <a:pt x="1519" y="0"/>
                    <a:pt x="1532" y="45"/>
                  </a:cubicBezTo>
                  <a:cubicBezTo>
                    <a:pt x="1545" y="90"/>
                    <a:pt x="1094" y="238"/>
                    <a:pt x="932" y="315"/>
                  </a:cubicBezTo>
                  <a:cubicBezTo>
                    <a:pt x="770" y="392"/>
                    <a:pt x="711" y="410"/>
                    <a:pt x="557" y="510"/>
                  </a:cubicBezTo>
                  <a:cubicBezTo>
                    <a:pt x="403" y="610"/>
                    <a:pt x="74" y="950"/>
                    <a:pt x="37" y="915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3660" y="12063"/>
              <a:ext cx="5150" cy="39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7" name="Стрелка вниз 86"/>
          <p:cNvSpPr/>
          <p:nvPr/>
        </p:nvSpPr>
        <p:spPr>
          <a:xfrm rot="7095373">
            <a:off x="3550797" y="4559418"/>
            <a:ext cx="504056" cy="9256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низ 87"/>
          <p:cNvSpPr/>
          <p:nvPr/>
        </p:nvSpPr>
        <p:spPr>
          <a:xfrm rot="17603978" flipH="1">
            <a:off x="6068940" y="5541536"/>
            <a:ext cx="504056" cy="9256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8244408" y="908720"/>
            <a:ext cx="683568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+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7" grpId="0" animBg="1"/>
      <p:bldP spid="88" grpId="0" animBg="1"/>
      <p:bldP spid="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вектор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0257" y="2276872"/>
            <a:ext cx="2159855" cy="1895273"/>
          </a:xfrm>
          <a:prstGeom prst="rect">
            <a:avLst/>
          </a:prstGeom>
        </p:spPr>
      </p:pic>
      <p:grpSp>
        <p:nvGrpSpPr>
          <p:cNvPr id="2" name="Группа 7"/>
          <p:cNvGrpSpPr/>
          <p:nvPr/>
        </p:nvGrpSpPr>
        <p:grpSpPr>
          <a:xfrm flipV="1">
            <a:off x="251520" y="692696"/>
            <a:ext cx="4824536" cy="72008"/>
            <a:chOff x="0" y="836712"/>
            <a:chExt cx="8892480" cy="720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Векторная графика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Применяется в компьютерной полиграфии, системе компьютерного проектирования, компьютерном дизайне и рекламе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40292" name="Picture 4" descr="http://s1.iconbird.com/ico/1012/AmpolaIcons/w256h2561350597278illustrator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74672" y="5085182"/>
            <a:ext cx="1008112" cy="10081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70616" y="6309320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</a:t>
            </a:r>
            <a:r>
              <a:rPr lang="en-US" b="1" dirty="0" err="1" smtClean="0"/>
              <a:t>dobe</a:t>
            </a:r>
            <a:r>
              <a:rPr lang="ru-RU" dirty="0" smtClean="0"/>
              <a:t> </a:t>
            </a:r>
            <a:r>
              <a:rPr lang="en-US" b="1" dirty="0" smtClean="0"/>
              <a:t>illustrator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450911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Векторные графические редакторы:</a:t>
            </a:r>
            <a:endParaRPr lang="ru-RU" sz="2400" dirty="0"/>
          </a:p>
        </p:txBody>
      </p:sp>
      <p:pic>
        <p:nvPicPr>
          <p:cNvPr id="12" name="Рисунок 11" descr="3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46880" y="5085182"/>
            <a:ext cx="1296144" cy="1587776"/>
          </a:xfrm>
          <a:prstGeom prst="rect">
            <a:avLst/>
          </a:prstGeom>
        </p:spPr>
      </p:pic>
      <p:pic>
        <p:nvPicPr>
          <p:cNvPr id="140296" name="Picture 8" descr="http://dogsoft.ru/3PxZkdMofdP/logo/Inskape-log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31055" y="5013176"/>
            <a:ext cx="2005241" cy="1844824"/>
          </a:xfrm>
          <a:prstGeom prst="rect">
            <a:avLst/>
          </a:prstGeom>
          <a:noFill/>
        </p:spPr>
      </p:pic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вектор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436096" y="2276872"/>
            <a:ext cx="3456384" cy="2160240"/>
          </a:xfrm>
          <a:prstGeom prst="rect">
            <a:avLst/>
          </a:prstGeom>
        </p:spPr>
      </p:pic>
      <p:pic>
        <p:nvPicPr>
          <p:cNvPr id="123907" name="Picture 3" descr="http://gizmod.ru/uploads/posts/2000/13770/imag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512" y="2276872"/>
            <a:ext cx="3240360" cy="2179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95" name="Group 47"/>
          <p:cNvGraphicFramePr>
            <a:graphicFrameLocks noGrp="1"/>
          </p:cNvGraphicFramePr>
          <p:nvPr>
            <p:ph idx="1"/>
          </p:nvPr>
        </p:nvGraphicFramePr>
        <p:xfrm>
          <a:off x="72008" y="620688"/>
          <a:ext cx="8964488" cy="6084883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5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Характеристики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Растровая графика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Векторная графика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Элементарный объект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пиксель (точка)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графический примитив (контур и внутренняя область)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Изображение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совокупность точек  (растр)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совокупность объектов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Фотографическое качество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Распечатка на принтере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легко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иногда не печатаются или выглядят не так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Объем памяти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очень большой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относительно небольшой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Масштабирование и вращение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нежелательно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Группировка и разгруппировка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Форматы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BMP, GIF, JPG, PCX, TIF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PNG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WMF, EPS, DXF, CGM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07504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latin typeface="+mj-lt"/>
                <a:ea typeface="+mj-ea"/>
                <a:cs typeface="+mj-cs"/>
              </a:rPr>
              <a:t>Сравнительные характеристики растровой и векторной графики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15306" y="5235494"/>
            <a:ext cx="928694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836712"/>
            <a:ext cx="5657772" cy="396044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243408"/>
            <a:ext cx="8964488" cy="10801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Формирование изображения на экране монитора</a:t>
            </a:r>
            <a:r>
              <a:rPr lang="ru-RU" sz="2800" dirty="0" smtClean="0"/>
              <a:t> </a:t>
            </a:r>
          </a:p>
        </p:txBody>
      </p:sp>
      <p:grpSp>
        <p:nvGrpSpPr>
          <p:cNvPr id="2" name="Группа 3"/>
          <p:cNvGrpSpPr/>
          <p:nvPr/>
        </p:nvGrpSpPr>
        <p:grpSpPr>
          <a:xfrm>
            <a:off x="0" y="620688"/>
            <a:ext cx="6084168" cy="72008"/>
            <a:chOff x="0" y="836712"/>
            <a:chExt cx="8892480" cy="72008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2008" y="4797152"/>
            <a:ext cx="896448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Разрешение монитора </a:t>
            </a:r>
            <a:r>
              <a:rPr lang="ru-RU" sz="2400" dirty="0" smtClean="0"/>
              <a:t>– это количество пикселей, из которых складывается изображение на экране (800</a:t>
            </a:r>
            <a:r>
              <a:rPr lang="ru-RU" sz="2400" dirty="0" smtClean="0">
                <a:sym typeface="Symbol"/>
              </a:rPr>
              <a:t>600, 1280 1024, 1400 11050 и выше)</a:t>
            </a:r>
            <a:endParaRPr lang="ru-RU" sz="2400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44016" y="6237312"/>
            <a:ext cx="8892480" cy="504056"/>
          </a:xfrm>
          <a:prstGeom prst="wedgeRoundRectCallout">
            <a:avLst>
              <a:gd name="adj1" fmla="val 5821"/>
              <a:gd name="adj2" fmla="val -114555"/>
              <a:gd name="adj3" fmla="val 16667"/>
            </a:avLst>
          </a:prstGeom>
          <a:solidFill>
            <a:srgbClr val="FF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Чем выше разрешение, тем качественнее изображение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лупа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1484784"/>
            <a:ext cx="3240360" cy="3261962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4427984" y="1196752"/>
            <a:ext cx="4536504" cy="2520280"/>
          </a:xfrm>
          <a:prstGeom prst="wedgeRoundRectCallout">
            <a:avLst>
              <a:gd name="adj1" fmla="val -69724"/>
              <a:gd name="adj2" fmla="val -4714"/>
              <a:gd name="adj3" fmla="val 16667"/>
            </a:avLst>
          </a:prstGeom>
          <a:solidFill>
            <a:srgbClr val="FFFFB3"/>
          </a:solidFill>
          <a:ln>
            <a:solidFill>
              <a:srgbClr val="FFFFB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Пиксель 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(англ. </a:t>
            </a:r>
            <a:r>
              <a:rPr lang="ru-RU" sz="2400" i="1" dirty="0" err="1" smtClean="0">
                <a:solidFill>
                  <a:schemeClr val="tx1"/>
                </a:solidFill>
              </a:rPr>
              <a:t>pixel</a:t>
            </a:r>
            <a:r>
              <a:rPr lang="ru-RU" sz="2400" i="1" dirty="0" smtClean="0">
                <a:solidFill>
                  <a:schemeClr val="tx1"/>
                </a:solidFill>
              </a:rPr>
              <a:t> = </a:t>
            </a:r>
            <a:r>
              <a:rPr lang="ru-RU" sz="2400" i="1" dirty="0" err="1" smtClean="0">
                <a:solidFill>
                  <a:schemeClr val="tx1"/>
                </a:solidFill>
              </a:rPr>
              <a:t>picture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element</a:t>
            </a:r>
            <a:r>
              <a:rPr lang="ru-RU" sz="2400" dirty="0" smtClean="0">
                <a:solidFill>
                  <a:schemeClr val="tx1"/>
                </a:solidFill>
              </a:rPr>
              <a:t>, элемент рисунка) </a:t>
            </a:r>
            <a:r>
              <a:rPr lang="ru-RU" sz="2400" i="1" dirty="0" smtClean="0">
                <a:solidFill>
                  <a:schemeClr val="tx1"/>
                </a:solidFill>
              </a:rPr>
              <a:t>– 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это наименьший элемент рисунка, для которого можно задать свой цвет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6" y="-243408"/>
            <a:ext cx="8964488" cy="108012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Кодирование изображения</a:t>
            </a:r>
            <a:r>
              <a:rPr lang="ru-RU" sz="2800" dirty="0" smtClean="0"/>
              <a:t> </a:t>
            </a:r>
          </a:p>
        </p:txBody>
      </p:sp>
      <p:grpSp>
        <p:nvGrpSpPr>
          <p:cNvPr id="2" name="Группа 3"/>
          <p:cNvGrpSpPr/>
          <p:nvPr/>
        </p:nvGrpSpPr>
        <p:grpSpPr>
          <a:xfrm>
            <a:off x="0" y="620688"/>
            <a:ext cx="6084168" cy="72008"/>
            <a:chOff x="0" y="836712"/>
            <a:chExt cx="8892480" cy="7200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107504" y="908720"/>
            <a:ext cx="885698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Кодирование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cs typeface="Times New Roman" pitchFamily="18" charset="0"/>
              </a:rPr>
              <a:t>преобразование информации в форму, удобную для передачи, хранения или обработки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488" y="1916833"/>
            <a:ext cx="8856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Любая информация в памяти компьютера кодируется двоичным кодом (0 и 1)</a:t>
            </a:r>
            <a:endParaRPr lang="ru-RU" sz="2400" dirty="0"/>
          </a:p>
        </p:txBody>
      </p:sp>
      <p:pic>
        <p:nvPicPr>
          <p:cNvPr id="22530" name="Picture 2" descr="http://edusar.soiro.ru/pluginfile.php/8955/mod_page/content/2/ki_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140968"/>
            <a:ext cx="3026182" cy="295052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627784" y="4941168"/>
            <a:ext cx="6336704" cy="1261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Глубина цвета (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/>
              <a:t>)</a:t>
            </a:r>
            <a:r>
              <a:rPr lang="ru-RU" sz="2400" b="1" dirty="0" smtClean="0"/>
              <a:t> </a:t>
            </a:r>
            <a:r>
              <a:rPr lang="ru-RU" sz="2400" dirty="0" smtClean="0"/>
              <a:t>– длина двоичного кода, который используется для кодирования цвета пикселя</a:t>
            </a:r>
            <a:endParaRPr lang="ru-RU" sz="2400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139952" y="2924944"/>
            <a:ext cx="4824536" cy="1152128"/>
          </a:xfrm>
          <a:prstGeom prst="wedgeRoundRectCallout">
            <a:avLst>
              <a:gd name="adj1" fmla="val -74025"/>
              <a:gd name="adj2" fmla="val 34560"/>
              <a:gd name="adj3" fmla="val 16667"/>
            </a:avLst>
          </a:prstGeom>
          <a:solidFill>
            <a:srgbClr val="FFFFB3"/>
          </a:solidFill>
          <a:ln>
            <a:solidFill>
              <a:srgbClr val="FFFFB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Двоичным кодом кодируется цвет пикселя!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http://www.zab-investportal.ru/media/k2/items/cache/661821a9442a8dbd824e89bd18c0fd2e_X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5805264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2008" y="0"/>
            <a:ext cx="889248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000" b="1" dirty="0" smtClean="0"/>
              <a:t>Кодирование черно-белого изображения </a:t>
            </a:r>
          </a:p>
          <a:p>
            <a:pPr eaLnBrk="0" hangingPunct="0"/>
            <a:r>
              <a:rPr lang="ru-RU" sz="2000" b="1" dirty="0" smtClean="0"/>
              <a:t>(монохромное изображение – палитра состоит из 2х цветов)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119675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Как закодировать</a:t>
            </a:r>
            <a:endParaRPr lang="ru-RU" sz="32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987825" y="1844824"/>
          <a:ext cx="590465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3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347864" y="2204864"/>
            <a:ext cx="504056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321297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3"/>
          <p:cNvGrpSpPr/>
          <p:nvPr/>
        </p:nvGrpSpPr>
        <p:grpSpPr>
          <a:xfrm>
            <a:off x="0" y="908720"/>
            <a:ext cx="6084168" cy="72008"/>
            <a:chOff x="0" y="836712"/>
            <a:chExt cx="8892480" cy="7200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427984" y="198884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0</a:t>
            </a:r>
            <a:endParaRPr lang="ru-RU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27984" y="314096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53220" y="2348880"/>
            <a:ext cx="32399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1 бит </a:t>
            </a:r>
          </a:p>
          <a:p>
            <a:pPr algn="ctr"/>
            <a:r>
              <a:rPr lang="ru-RU" sz="3600" b="1" dirty="0" smtClean="0"/>
              <a:t>видеопамяти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1916832"/>
            <a:ext cx="129614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" name="Picture 2" descr="https://ds02.infourok.ru/uploads/ex/0385/00029b94-0801ea31/hello_html_652551c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268759"/>
            <a:ext cx="2520280" cy="2764263"/>
          </a:xfrm>
          <a:prstGeom prst="rect">
            <a:avLst/>
          </a:prstGeom>
          <a:noFill/>
        </p:spPr>
      </p:pic>
      <p:pic>
        <p:nvPicPr>
          <p:cNvPr id="27" name="Picture 2" descr="https://ds02.infourok.ru/uploads/ex/0385/00029b94-0801ea31/hello_html_652551c1.png"/>
          <p:cNvPicPr>
            <a:picLocks noChangeAspect="1" noChangeArrowheads="1"/>
          </p:cNvPicPr>
          <p:nvPr/>
        </p:nvPicPr>
        <p:blipFill>
          <a:blip r:embed="rId4" cstate="email"/>
          <a:srcRect t="-474"/>
          <a:stretch>
            <a:fillRect/>
          </a:stretch>
        </p:blipFill>
        <p:spPr bwMode="auto">
          <a:xfrm>
            <a:off x="1403648" y="4077072"/>
            <a:ext cx="1584176" cy="2780928"/>
          </a:xfrm>
          <a:prstGeom prst="rect">
            <a:avLst/>
          </a:prstGeom>
          <a:noFill/>
        </p:spPr>
      </p:pic>
      <p:sp>
        <p:nvSpPr>
          <p:cNvPr id="29" name="Выгнутая влево стрелка 28"/>
          <p:cNvSpPr/>
          <p:nvPr/>
        </p:nvSpPr>
        <p:spPr>
          <a:xfrm rot="20871279">
            <a:off x="395536" y="3933056"/>
            <a:ext cx="1008112" cy="18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5474" name="Picture 2" descr="http://edufuture.biz/images/6/68/1502-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4149080"/>
            <a:ext cx="5688632" cy="2609178"/>
          </a:xfrm>
          <a:prstGeom prst="rect">
            <a:avLst/>
          </a:prstGeom>
          <a:noFill/>
        </p:spPr>
      </p:pic>
      <p:sp>
        <p:nvSpPr>
          <p:cNvPr id="32" name="Стрелка вправо 31"/>
          <p:cNvSpPr/>
          <p:nvPr/>
        </p:nvSpPr>
        <p:spPr>
          <a:xfrm>
            <a:off x="2843808" y="5229200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707904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видеокарта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4" grpId="0"/>
      <p:bldP spid="25" grpId="0"/>
      <p:bldP spid="10" grpId="0"/>
      <p:bldP spid="10" grpId="1"/>
      <p:bldP spid="29" grpId="0" animBg="1"/>
      <p:bldP spid="32" grpId="0" animBg="1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Сколько цветов можно  закодировать двумя битами?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764704"/>
            <a:ext cx="8892480" cy="72008"/>
            <a:chOff x="0" y="836712"/>
            <a:chExt cx="8892480" cy="7200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79512" y="4676943"/>
            <a:ext cx="8784976" cy="1200329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В палитре из 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4-х 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цветов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глубина цвета пикселя - 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2 бита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1196752"/>
          <a:ext cx="2952328" cy="3168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00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01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10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11</a:t>
                      </a:r>
                      <a:endParaRPr lang="ru-RU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Стрелка вправо 18"/>
          <p:cNvSpPr/>
          <p:nvPr/>
        </p:nvSpPr>
        <p:spPr>
          <a:xfrm>
            <a:off x="5796136" y="206084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347864" y="1196752"/>
          <a:ext cx="2376264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444208" y="1196752"/>
          <a:ext cx="2376264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 descr="http://mguu.ru/wp-content/uploads/2016/08/zdrav-23082016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4149080"/>
            <a:ext cx="3240360" cy="23190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908720"/>
            <a:ext cx="8640960" cy="2677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Компьютерная графика – это широкое понятие, обозначающее: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Разные виды графических объектов, созданных или обработанных с помощью компьютера;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Область деятельности, в которой компьютеры используются как инструменты создания и обработки графических объектов</a:t>
            </a:r>
          </a:p>
        </p:txBody>
      </p:sp>
      <p:pic>
        <p:nvPicPr>
          <p:cNvPr id="6" name="Picture 2" descr="http://www.zab-investportal.ru/media/k2/items/cache/661821a9442a8dbd824e89bd18c0fd2e_X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3212976"/>
            <a:ext cx="1008112" cy="100811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atin typeface="+mj-lt"/>
                <a:ea typeface="+mj-ea"/>
                <a:cs typeface="+mj-cs"/>
              </a:rPr>
              <a:t>Компьютерная графика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275856" y="836712"/>
            <a:ext cx="1296144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7828" name="Picture 4" descr="http://xallyava.ru/images/Hudozhestva_2/Grafika_kompyuterna/f34663e510c732fcaa921e5337ca4ad5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077072"/>
            <a:ext cx="2846090" cy="2276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7826" name="Picture 2" descr="http://www.ideadifferent.com/css/images/front-im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91680" y="3675310"/>
            <a:ext cx="4752528" cy="318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24744"/>
            <a:ext cx="2520280" cy="352839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0 0 0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0 0 1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0 1 0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0 1 1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95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Сколько цветов можно  закодировать тремя битами?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764704"/>
            <a:ext cx="8892480" cy="72008"/>
            <a:chOff x="0" y="836712"/>
            <a:chExt cx="8892480" cy="7200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79512" y="5157192"/>
            <a:ext cx="8712968" cy="107721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 палитре из 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цветов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глубина цвета пикселя - 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3 бита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44008" y="1124744"/>
            <a:ext cx="2664296" cy="352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1 0 0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1 0 1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1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1 0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1 1 1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88640"/>
            <a:ext cx="8748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Зависимость между количеством цветов в палитре </a:t>
            </a:r>
            <a:r>
              <a:rPr lang="ru-RU" sz="2800" b="1" i="1" dirty="0" smtClean="0">
                <a:solidFill>
                  <a:srgbClr val="252F8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/>
              <a:t> и глубиной цвета </a:t>
            </a:r>
            <a:r>
              <a:rPr lang="en-US" sz="2800" b="1" i="1" dirty="0" smtClean="0">
                <a:solidFill>
                  <a:srgbClr val="252F8F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ru-RU" sz="2800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2" y="1484784"/>
          <a:ext cx="8640960" cy="1356360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E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E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rgbClr val="000000"/>
                          </a:solidFill>
                          <a:latin typeface="arial"/>
                        </a:rPr>
                        <a:t>1 бит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rgbClr val="000000"/>
                          </a:solidFill>
                          <a:latin typeface="arial"/>
                        </a:rPr>
                        <a:t>2 бита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rgbClr val="000000"/>
                          </a:solidFill>
                          <a:latin typeface="arial"/>
                        </a:rPr>
                        <a:t>3 бита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arial"/>
                        </a:rPr>
                        <a:t>4 бита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99695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Заметим, что 2 = 2</a:t>
            </a:r>
            <a:r>
              <a:rPr lang="ru-RU" sz="2800" baseline="30000" dirty="0" smtClean="0"/>
              <a:t>1</a:t>
            </a:r>
            <a:r>
              <a:rPr lang="ru-RU" sz="2800" dirty="0" smtClean="0"/>
              <a:t>, 4 = 2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, 8 = 2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, 16 = 2</a:t>
            </a:r>
            <a:r>
              <a:rPr lang="ru-RU" sz="2800" baseline="30000" dirty="0" smtClean="0"/>
              <a:t>4</a:t>
            </a:r>
            <a:r>
              <a:rPr lang="ru-RU" sz="28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3789040"/>
            <a:ext cx="8640960" cy="2616101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Глубина цвета,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выраженная в битах (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), и количество цветов в палитре 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связаны между собой формулой: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N = 2</a:t>
            </a:r>
            <a:r>
              <a:rPr lang="en-US" sz="8000" b="1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www.zab-investportal.ru/media/k2/items/cache/661821a9442a8dbd824e89bd18c0fd2e_X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5229200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"/>
          <p:cNvGraphicFramePr>
            <a:graphicFrameLocks noGrp="1"/>
          </p:cNvGraphicFramePr>
          <p:nvPr/>
        </p:nvGraphicFramePr>
        <p:xfrm>
          <a:off x="395536" y="476672"/>
          <a:ext cx="8460432" cy="5616621"/>
        </p:xfrm>
        <a:graphic>
          <a:graphicData uri="http://schemas.openxmlformats.org/drawingml/2006/table">
            <a:tbl>
              <a:tblPr/>
              <a:tblGrid>
                <a:gridCol w="4230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8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Глубина цвета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отображаемых цветов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4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=16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4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=256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(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Color)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4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=65 536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4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(True Color)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4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=16 777 216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0184" name="Picture 8" descr="http://cdn.bolshoyvopros.ru/files/users/images/b8/fb/b8fb4ea30271d3703b63ad1ba4990ba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0"/>
            <a:ext cx="6156961" cy="68580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4139952" y="3573016"/>
            <a:ext cx="3168352" cy="1944216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04664"/>
            <a:ext cx="1296144" cy="432048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467544" y="1988840"/>
            <a:ext cx="8496944" cy="4790765"/>
            <a:chOff x="323528" y="-1188132"/>
            <a:chExt cx="8496944" cy="479076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23528" y="-1188132"/>
              <a:ext cx="8496944" cy="4392488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8"/>
            <p:cNvGrpSpPr/>
            <p:nvPr/>
          </p:nvGrpSpPr>
          <p:grpSpPr>
            <a:xfrm>
              <a:off x="683568" y="-36004"/>
              <a:ext cx="7920879" cy="3638637"/>
              <a:chOff x="71129" y="108012"/>
              <a:chExt cx="7430928" cy="3638637"/>
            </a:xfrm>
          </p:grpSpPr>
          <p:sp>
            <p:nvSpPr>
              <p:cNvPr id="5" name="Text Box 10"/>
              <p:cNvSpPr txBox="1">
                <a:spLocks noChangeArrowheads="1"/>
              </p:cNvSpPr>
              <p:nvPr/>
            </p:nvSpPr>
            <p:spPr bwMode="auto">
              <a:xfrm>
                <a:off x="71129" y="108012"/>
                <a:ext cx="1823955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 smtClean="0">
                    <a:latin typeface="Times New Roman" pitchFamily="18" charset="0"/>
                  </a:rPr>
                  <a:t>I</a:t>
                </a:r>
                <a:r>
                  <a:rPr lang="ru-RU" sz="9600" b="1" dirty="0" smtClean="0">
                    <a:latin typeface="Times New Roman" pitchFamily="18" charset="0"/>
                  </a:rPr>
                  <a:t> =</a:t>
                </a:r>
                <a:endParaRPr lang="ru-RU" sz="9600" b="1" i="1" dirty="0">
                  <a:solidFill>
                    <a:srgbClr val="9900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" name="Text Box 10"/>
              <p:cNvSpPr txBox="1">
                <a:spLocks noChangeArrowheads="1"/>
              </p:cNvSpPr>
              <p:nvPr/>
            </p:nvSpPr>
            <p:spPr bwMode="auto">
              <a:xfrm>
                <a:off x="1907704" y="3284984"/>
                <a:ext cx="237626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ru-RU" sz="2400" b="1" i="1" dirty="0">
                  <a:solidFill>
                    <a:srgbClr val="9900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2975947" y="396044"/>
                <a:ext cx="945755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6000" b="1" dirty="0">
                    <a:latin typeface="Times New Roman" pitchFamily="18" charset="0"/>
                    <a:sym typeface="Symbol"/>
                  </a:rPr>
                  <a:t></a:t>
                </a:r>
                <a:endParaRPr lang="ru-RU" sz="6000" b="1" i="1" dirty="0">
                  <a:solidFill>
                    <a:srgbClr val="9900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4529686" y="3284984"/>
                <a:ext cx="297237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ru-RU" sz="2400" b="1" i="1" dirty="0">
                  <a:solidFill>
                    <a:srgbClr val="9900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962638" y="131819"/>
                <a:ext cx="1418632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9600" b="1" dirty="0">
                    <a:latin typeface="Times New Roman" pitchFamily="18" charset="0"/>
                  </a:rPr>
                  <a:t>К</a:t>
                </a:r>
                <a:endParaRPr lang="ru-RU" sz="9600" b="1" i="1" dirty="0">
                  <a:solidFill>
                    <a:srgbClr val="9900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3786593" y="108012"/>
                <a:ext cx="1418632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9600" b="1" i="1" dirty="0" smtClean="0">
                    <a:latin typeface="Times New Roman" pitchFamily="18" charset="0"/>
                  </a:rPr>
                  <a:t>i</a:t>
                </a:r>
                <a:endParaRPr lang="ru-RU" sz="9600" b="1" i="1" dirty="0">
                  <a:solidFill>
                    <a:srgbClr val="990033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3851920" y="1340768"/>
            <a:ext cx="3888432" cy="1224136"/>
          </a:xfrm>
          <a:prstGeom prst="wedgeRoundRectCallout">
            <a:avLst>
              <a:gd name="adj1" fmla="val -50359"/>
              <a:gd name="adj2" fmla="val 125726"/>
              <a:gd name="adj3" fmla="val 16667"/>
            </a:avLst>
          </a:prstGeom>
          <a:solidFill>
            <a:srgbClr val="FFFFB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Количество пикселей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3347864" y="5229200"/>
            <a:ext cx="3528367" cy="1368152"/>
          </a:xfrm>
          <a:prstGeom prst="wedgeRoundRectCallout">
            <a:avLst>
              <a:gd name="adj1" fmla="val 14761"/>
              <a:gd name="adj2" fmla="val -108957"/>
              <a:gd name="adj3" fmla="val 16667"/>
            </a:avLst>
          </a:prstGeom>
          <a:solidFill>
            <a:srgbClr val="FFFFB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Глубина цвета пикселя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54868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50825" y="115888"/>
            <a:ext cx="82296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atin typeface="Arial" pitchFamily="34" charset="0"/>
                <a:ea typeface="+mj-ea"/>
                <a:cs typeface="Arial" pitchFamily="34" charset="0"/>
              </a:rPr>
              <a:t>Информационный объем изображения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9" name="Группа 3"/>
          <p:cNvGrpSpPr/>
          <p:nvPr/>
        </p:nvGrpSpPr>
        <p:grpSpPr>
          <a:xfrm>
            <a:off x="0" y="908720"/>
            <a:ext cx="8892480" cy="72008"/>
            <a:chOff x="0" y="836712"/>
            <a:chExt cx="8892480" cy="72008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http://www.zab-investportal.ru/media/k2/items/cache/661821a9442a8dbd824e89bd18c0fd2e_X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9784" y="3356992"/>
            <a:ext cx="1944216" cy="1944216"/>
          </a:xfrm>
          <a:prstGeom prst="rect">
            <a:avLst/>
          </a:prstGeom>
          <a:noFill/>
        </p:spPr>
      </p:pic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251520" y="1340768"/>
            <a:ext cx="3240360" cy="1224136"/>
          </a:xfrm>
          <a:prstGeom prst="wedgeRoundRectCallout">
            <a:avLst>
              <a:gd name="adj1" fmla="val -4933"/>
              <a:gd name="adj2" fmla="val 141922"/>
              <a:gd name="adj3" fmla="val 16667"/>
            </a:avLst>
          </a:prstGeom>
          <a:solidFill>
            <a:srgbClr val="FFFFB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Информационный объём изображения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115888"/>
            <a:ext cx="8229600" cy="720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atin typeface="Arial" pitchFamily="34" charset="0"/>
                <a:ea typeface="+mj-ea"/>
                <a:cs typeface="Arial" pitchFamily="34" charset="0"/>
              </a:rPr>
              <a:t>Алгоритм вычисления информационного объема изображения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908720"/>
            <a:ext cx="8892480" cy="72008"/>
            <a:chOff x="0" y="836712"/>
            <a:chExt cx="8892480" cy="72008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323528" y="1268760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  <a:defRPr/>
            </a:pPr>
            <a:r>
              <a:rPr lang="ru-RU" sz="2800" dirty="0">
                <a:solidFill>
                  <a:srgbClr val="000000"/>
                </a:solidFill>
              </a:rPr>
              <a:t>О</a:t>
            </a:r>
            <a:r>
              <a:rPr lang="ru-RU" sz="2800" dirty="0" smtClean="0">
                <a:solidFill>
                  <a:srgbClr val="000000"/>
                </a:solidFill>
              </a:rPr>
              <a:t>пределяем количество цветов в палитре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solidFill>
                  <a:srgbClr val="000000"/>
                </a:solidFill>
              </a:rPr>
              <a:t>;</a:t>
            </a:r>
            <a:endParaRPr lang="ru-RU" sz="28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Определяем глубину цвета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(бит)</a:t>
            </a:r>
            <a:r>
              <a:rPr lang="ru-RU" sz="2800" dirty="0" smtClean="0">
                <a:solidFill>
                  <a:srgbClr val="000000"/>
                </a:solidFill>
              </a:rPr>
              <a:t> :</a:t>
            </a:r>
          </a:p>
          <a:p>
            <a:pPr marL="514350" indent="-514350" algn="ctr">
              <a:defRPr/>
            </a:pP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0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r>
              <a:rPr lang="en-US" sz="2800" dirty="0" smtClean="0"/>
              <a:t>3) </a:t>
            </a:r>
            <a:r>
              <a:rPr lang="ru-RU" sz="2800" dirty="0" smtClean="0"/>
              <a:t>Вычисляем информационный объем изображения</a:t>
            </a:r>
            <a:r>
              <a:rPr lang="en-US" sz="2800" dirty="0" smtClean="0"/>
              <a:t>:</a:t>
            </a:r>
            <a:endParaRPr lang="en-US" sz="2800" dirty="0"/>
          </a:p>
          <a:p>
            <a:pPr marL="514350" indent="-514350">
              <a:buFont typeface="+mj-lt"/>
              <a:buAutoNum type="arabicParenR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arenR"/>
              <a:defRPr/>
            </a:pPr>
            <a:endParaRPr lang="en-US" sz="2800" dirty="0"/>
          </a:p>
          <a:p>
            <a:pPr marL="514350" indent="22225">
              <a:defRPr/>
            </a:pPr>
            <a:endParaRPr lang="ru-RU" sz="2800" dirty="0" smtClean="0"/>
          </a:p>
          <a:p>
            <a:pPr marL="514350" indent="22225">
              <a:defRPr/>
            </a:pPr>
            <a:r>
              <a:rPr lang="ru-RU" sz="2800" dirty="0" smtClean="0"/>
              <a:t>где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ru-RU" sz="2800" dirty="0"/>
              <a:t>количество </a:t>
            </a:r>
            <a:r>
              <a:rPr lang="ru-RU" sz="2800" dirty="0" smtClean="0"/>
              <a:t>пикселей в изображении.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627784" y="4077072"/>
            <a:ext cx="3586163" cy="1077005"/>
          </a:xfrm>
          <a:prstGeom prst="roundRect">
            <a:avLst/>
          </a:prstGeom>
          <a:solidFill>
            <a:srgbClr val="FFFFC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000" b="1" dirty="0">
                <a:solidFill>
                  <a:srgbClr val="000000"/>
                </a:solidFill>
              </a:rPr>
              <a:t> = </a:t>
            </a:r>
            <a:r>
              <a:rPr lang="ru-RU" sz="6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6000" b="1" dirty="0" smtClean="0">
                <a:solidFill>
                  <a:srgbClr val="000000"/>
                </a:solidFill>
              </a:rPr>
              <a:t>·</a:t>
            </a:r>
            <a:r>
              <a:rPr lang="en-US" sz="6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6000" b="1" i="1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520" y="0"/>
            <a:ext cx="82296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Задача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1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20688"/>
            <a:ext cx="8892480" cy="72008"/>
            <a:chOff x="0" y="836712"/>
            <a:chExt cx="8892480" cy="72008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07504" y="836712"/>
            <a:ext cx="89644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Рассчитайте объем видеопамяти, необходимый для хранения графического изображения, занимающего весь экран с разрешением 640</a:t>
            </a:r>
            <a:r>
              <a:rPr lang="ru-RU" sz="2400" dirty="0" smtClean="0">
                <a:sym typeface="Symbol"/>
              </a:rPr>
              <a:t>480 и палитрой из 65536 цветов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636912"/>
            <a:ext cx="3456384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К=</a:t>
            </a:r>
            <a:r>
              <a:rPr lang="ru-RU" sz="2800" dirty="0" smtClean="0"/>
              <a:t> 640</a:t>
            </a:r>
            <a:r>
              <a:rPr lang="ru-RU" sz="2800" dirty="0" smtClean="0">
                <a:sym typeface="Symbol"/>
              </a:rPr>
              <a:t>480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N=65536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Найти: I - 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251520" y="5085184"/>
          <a:ext cx="850265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Формула" r:id="rId3" imgW="4140000" imgH="457200" progId="Equation.3">
                  <p:embed/>
                </p:oleObj>
              </mc:Choice>
              <mc:Fallback>
                <p:oleObj name="Формула" r:id="rId3" imgW="41400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085184"/>
                        <a:ext cx="850265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27784" y="2708920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40050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5536=2</a:t>
            </a:r>
            <a:r>
              <a:rPr lang="en-US" sz="2800" b="1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(бит) – глубина цвета.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3356992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N=2</a:t>
            </a:r>
            <a:r>
              <a:rPr lang="en-US" sz="2800" b="1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I=К*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411760" y="2708920"/>
            <a:ext cx="1588" cy="21602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179512" y="4005064"/>
            <a:ext cx="221457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9512" y="6021288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Ответ: 600 Кбайт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онитор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5" y="2060848"/>
            <a:ext cx="5434773" cy="4392488"/>
          </a:xfrm>
          <a:prstGeom prst="rect">
            <a:avLst/>
          </a:prstGeom>
        </p:spPr>
      </p:pic>
      <p:pic>
        <p:nvPicPr>
          <p:cNvPr id="5" name="Picture 2" descr="http://cliparts.co/cliparts/pc7/Bra/pc7Branc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284984"/>
            <a:ext cx="3843585" cy="328498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332656"/>
            <a:ext cx="8064896" cy="1440160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образуется цвет на экране монитора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1484784"/>
            <a:ext cx="129614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7504" y="836712"/>
            <a:ext cx="8856984" cy="22322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6" y="0"/>
            <a:ext cx="8964488" cy="62068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Компьютерное представление цвета (</a:t>
            </a:r>
            <a:r>
              <a:rPr lang="en-US" sz="2800" b="1" dirty="0" smtClean="0"/>
              <a:t>True Color)</a:t>
            </a:r>
            <a:endParaRPr lang="ru-RU" sz="2800" b="1" dirty="0" smtClean="0"/>
          </a:p>
        </p:txBody>
      </p:sp>
      <p:grpSp>
        <p:nvGrpSpPr>
          <p:cNvPr id="2" name="Группа 3"/>
          <p:cNvGrpSpPr/>
          <p:nvPr/>
        </p:nvGrpSpPr>
        <p:grpSpPr>
          <a:xfrm>
            <a:off x="0" y="620688"/>
            <a:ext cx="6084168" cy="72008"/>
            <a:chOff x="0" y="836712"/>
            <a:chExt cx="8892480" cy="7200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187624" y="980728"/>
            <a:ext cx="6696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R</a:t>
            </a:r>
            <a:r>
              <a:rPr lang="ru-RU" sz="2600" b="1" dirty="0" smtClean="0">
                <a:solidFill>
                  <a:srgbClr val="FF0000"/>
                </a:solidFill>
              </a:rPr>
              <a:t> (красный) </a:t>
            </a:r>
            <a:r>
              <a:rPr lang="ru-RU" sz="2600" b="1" dirty="0" smtClean="0"/>
              <a:t>+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00B050"/>
                </a:solidFill>
              </a:rPr>
              <a:t>G</a:t>
            </a:r>
            <a:r>
              <a:rPr lang="ru-RU" sz="2600" b="1" dirty="0" smtClean="0">
                <a:solidFill>
                  <a:srgbClr val="00B050"/>
                </a:solidFill>
              </a:rPr>
              <a:t> (зеленый) </a:t>
            </a:r>
            <a:r>
              <a:rPr lang="ru-RU" sz="2600" b="1" dirty="0" smtClean="0"/>
              <a:t>+ </a:t>
            </a: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B</a:t>
            </a:r>
            <a:r>
              <a:rPr lang="ru-RU" sz="2600" b="1" dirty="0" smtClean="0">
                <a:solidFill>
                  <a:srgbClr val="0000FF"/>
                </a:solidFill>
              </a:rPr>
              <a:t> (синий)</a:t>
            </a:r>
            <a:endParaRPr lang="ru-RU" sz="2600" b="1" dirty="0">
              <a:solidFill>
                <a:srgbClr val="0000FF"/>
              </a:solidFill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2123728" y="764704"/>
            <a:ext cx="360040" cy="18002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4463988" y="728700"/>
            <a:ext cx="360040" cy="187220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6660232" y="764704"/>
            <a:ext cx="360040" cy="18002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835696" y="191683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 </a:t>
            </a:r>
            <a:r>
              <a:rPr lang="ru-RU" sz="2400" dirty="0" smtClean="0"/>
              <a:t>бит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191683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 </a:t>
            </a:r>
            <a:r>
              <a:rPr lang="ru-RU" sz="2400" dirty="0" smtClean="0"/>
              <a:t>бит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372200" y="191683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 </a:t>
            </a:r>
            <a:r>
              <a:rPr lang="ru-RU" sz="2400" dirty="0" smtClean="0"/>
              <a:t>бит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2008" y="2420888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Интенсивность:  </a:t>
            </a:r>
            <a:r>
              <a:rPr lang="ru-RU" sz="2400" dirty="0" smtClean="0"/>
              <a:t>0…255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23928" y="242088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0…255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28184" y="242088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0…255</a:t>
            </a:r>
            <a:endParaRPr lang="ru-RU" sz="2400" dirty="0"/>
          </a:p>
        </p:txBody>
      </p:sp>
      <p:pic>
        <p:nvPicPr>
          <p:cNvPr id="22" name="Рисунок 21" descr="RGB_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9992" y="3356992"/>
            <a:ext cx="2880320" cy="3334435"/>
          </a:xfrm>
          <a:prstGeom prst="rect">
            <a:avLst/>
          </a:prstGeom>
        </p:spPr>
      </p:pic>
      <p:pic>
        <p:nvPicPr>
          <p:cNvPr id="87046" name="Picture 6" descr="http://www.pekokarton.cz/assets/templates/pekokarton/img/rgb-nasvetlen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496" y="3501008"/>
            <a:ext cx="4498585" cy="305903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020272" y="4437112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(255, 255,0)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020272" y="4941168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(255,0,255)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020272" y="5445224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(0,255,255)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020272" y="602128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(255,255,255)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131840" y="6396335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(0, 0,0)</a:t>
            </a:r>
            <a:endParaRPr lang="ru-RU" sz="24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3707904" y="6237312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ая прямоугольная выноска 36"/>
          <p:cNvSpPr/>
          <p:nvPr/>
        </p:nvSpPr>
        <p:spPr>
          <a:xfrm>
            <a:off x="7668344" y="1052736"/>
            <a:ext cx="1259632" cy="864096"/>
          </a:xfrm>
          <a:prstGeom prst="wedgeRoundRectCallout">
            <a:avLst>
              <a:gd name="adj1" fmla="val -69119"/>
              <a:gd name="adj2" fmla="val 63910"/>
              <a:gd name="adj3" fmla="val 16667"/>
            </a:avLst>
          </a:prstGeom>
          <a:solidFill>
            <a:srgbClr val="FF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Итого: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24бита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5" grpId="0"/>
      <p:bldP spid="26" grpId="0"/>
      <p:bldP spid="27" grpId="0"/>
      <p:bldP spid="28" grpId="0"/>
      <p:bldP spid="31" grpId="0"/>
      <p:bldP spid="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1663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Основные понятия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683568" y="928670"/>
            <a:ext cx="82456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Изображение на экране монитора формируется из отдельных  точек </a:t>
            </a:r>
            <a:r>
              <a:rPr lang="ru-RU" sz="2000" b="1" dirty="0" smtClean="0"/>
              <a:t>- пикселей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44824"/>
            <a:ext cx="82467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Каждый пиксель имеет определенный цвет, который получается комбинацией трех базовых цветов – красного, зеленого, синего.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780928"/>
            <a:ext cx="82467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Глубина цвета – </a:t>
            </a:r>
            <a:r>
              <a:rPr lang="ru-RU" sz="2000" dirty="0" smtClean="0"/>
              <a:t>длина двоичного кода, который используется для кодирования цвета пикселя (</a:t>
            </a:r>
            <a:r>
              <a:rPr lang="en-US" sz="2000" dirty="0" err="1" smtClean="0"/>
              <a:t>i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82467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Количество цветов в палитре </a:t>
            </a:r>
            <a:r>
              <a:rPr lang="en-US" sz="2000" dirty="0" smtClean="0"/>
              <a:t>N </a:t>
            </a:r>
            <a:r>
              <a:rPr lang="ru-RU" sz="2000" dirty="0" smtClean="0"/>
              <a:t> и глубина цвета </a:t>
            </a:r>
            <a:r>
              <a:rPr lang="en-US" sz="2000" dirty="0" err="1" smtClean="0"/>
              <a:t>i</a:t>
            </a:r>
            <a:r>
              <a:rPr lang="ru-RU" sz="2000" dirty="0" smtClean="0"/>
              <a:t> связаны между собой соотношением: </a:t>
            </a:r>
            <a:r>
              <a:rPr lang="en-US" sz="2000" b="1" dirty="0" smtClean="0"/>
              <a:t>N = 2</a:t>
            </a:r>
            <a:r>
              <a:rPr lang="en-US" sz="2000" b="1" baseline="30000" dirty="0" smtClean="0"/>
              <a:t>i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725144"/>
            <a:ext cx="82467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Информационный объём изображения вычисляется по формуле:</a:t>
            </a:r>
          </a:p>
          <a:p>
            <a:r>
              <a:rPr lang="ru-RU" sz="2000" dirty="0" smtClean="0"/>
              <a:t> </a:t>
            </a:r>
            <a:r>
              <a:rPr lang="en-US" sz="2000" b="1" dirty="0" smtClean="0"/>
              <a:t>I = </a:t>
            </a:r>
            <a:r>
              <a:rPr lang="ru-RU" sz="2000" b="1" dirty="0" smtClean="0"/>
              <a:t>К</a:t>
            </a:r>
            <a:r>
              <a:rPr lang="en-US" sz="2000" b="1" dirty="0" smtClean="0"/>
              <a:t>*</a:t>
            </a:r>
            <a:r>
              <a:rPr lang="en-US" sz="2000" b="1" dirty="0" err="1" smtClean="0"/>
              <a:t>i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3" name="Picture 2" descr="http://www.zab-investportal.ru/media/k2/items/cache/661821a9442a8dbd824e89bd18c0fd2e_X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88" y="980728"/>
            <a:ext cx="581764" cy="581764"/>
          </a:xfrm>
          <a:prstGeom prst="rect">
            <a:avLst/>
          </a:prstGeom>
          <a:noFill/>
        </p:spPr>
      </p:pic>
      <p:pic>
        <p:nvPicPr>
          <p:cNvPr id="14" name="Picture 2" descr="http://www.zab-investportal.ru/media/k2/items/cache/661821a9442a8dbd824e89bd18c0fd2e_X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88" y="1911132"/>
            <a:ext cx="581764" cy="581764"/>
          </a:xfrm>
          <a:prstGeom prst="rect">
            <a:avLst/>
          </a:prstGeom>
          <a:noFill/>
        </p:spPr>
      </p:pic>
      <p:pic>
        <p:nvPicPr>
          <p:cNvPr id="15" name="Picture 2" descr="http://www.zab-investportal.ru/media/k2/items/cache/661821a9442a8dbd824e89bd18c0fd2e_X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88" y="2847236"/>
            <a:ext cx="581764" cy="581764"/>
          </a:xfrm>
          <a:prstGeom prst="rect">
            <a:avLst/>
          </a:prstGeom>
          <a:noFill/>
        </p:spPr>
      </p:pic>
      <p:pic>
        <p:nvPicPr>
          <p:cNvPr id="16" name="Picture 2" descr="http://www.zab-investportal.ru/media/k2/items/cache/661821a9442a8dbd824e89bd18c0fd2e_X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88" y="3783340"/>
            <a:ext cx="581764" cy="581764"/>
          </a:xfrm>
          <a:prstGeom prst="rect">
            <a:avLst/>
          </a:prstGeom>
          <a:noFill/>
        </p:spPr>
      </p:pic>
      <p:pic>
        <p:nvPicPr>
          <p:cNvPr id="18" name="Picture 2" descr="http://www.zab-investportal.ru/media/k2/items/cache/661821a9442a8dbd824e89bd18c0fd2e_X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96" y="4791452"/>
            <a:ext cx="581764" cy="581764"/>
          </a:xfrm>
          <a:prstGeom prst="rect">
            <a:avLst/>
          </a:prstGeom>
          <a:noFill/>
        </p:spPr>
      </p:pic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8072462" y="6000792"/>
            <a:ext cx="928694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1663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atin typeface="+mj-lt"/>
                <a:ea typeface="+mj-ea"/>
                <a:cs typeface="+mj-cs"/>
              </a:rPr>
              <a:t>Проверь себя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51520" y="3501008"/>
            <a:ext cx="864096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№2 </a:t>
            </a:r>
            <a:r>
              <a:rPr lang="ru-RU" sz="2400" dirty="0" smtClean="0"/>
              <a:t>Точка графического экрана может быть окрашена в один из следующих цветов: красный, зеленый, коричневый, черный. Какой объем видеопамяти будет выделен для кодирования каждого пикселя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282044"/>
            <a:ext cx="10727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N=2</a:t>
            </a:r>
            <a:r>
              <a:rPr lang="en-US" sz="2800" b="1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52100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4=2</a:t>
            </a:r>
            <a:r>
              <a:rPr lang="en-US" sz="2800" b="1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=2 (бит) – глубина цвета.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138028"/>
            <a:ext cx="947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N=4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5714092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908720"/>
            <a:ext cx="86409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№1 </a:t>
            </a:r>
            <a:r>
              <a:rPr lang="ru-RU" sz="2400" dirty="0" smtClean="0"/>
              <a:t>Для кодирования синего цвета служит код 01101. Сколько цветов содержит палитра?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1844824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бит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2420888"/>
            <a:ext cx="947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835696" y="1844824"/>
            <a:ext cx="0" cy="10081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95536" y="2420888"/>
            <a:ext cx="14401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979712" y="2132856"/>
            <a:ext cx="10727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N=2</a:t>
            </a:r>
            <a:r>
              <a:rPr lang="en-US" sz="2800" b="1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19872" y="2132856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N=2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5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88024" y="2132856"/>
            <a:ext cx="1186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N=32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3528" y="299695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Ответ: </a:t>
            </a:r>
            <a:r>
              <a:rPr lang="ru-RU" sz="2400" b="1" i="1" dirty="0" smtClean="0">
                <a:solidFill>
                  <a:srgbClr val="C00000"/>
                </a:solidFill>
              </a:rPr>
              <a:t>32 цвета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835696" y="5066020"/>
            <a:ext cx="0" cy="10081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395536" y="5642084"/>
            <a:ext cx="14401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1520" y="623731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Ответ: </a:t>
            </a:r>
            <a:r>
              <a:rPr lang="ru-RU" sz="2400" b="1" i="1" dirty="0" smtClean="0">
                <a:solidFill>
                  <a:srgbClr val="C00000"/>
                </a:solidFill>
              </a:rPr>
              <a:t>2 бита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179512" y="1916832"/>
            <a:ext cx="8964488" cy="4896544"/>
            <a:chOff x="0" y="1772816"/>
            <a:chExt cx="8964488" cy="4896544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0" y="1772816"/>
              <a:ext cx="8964488" cy="48965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6588224" y="1988840"/>
              <a:ext cx="2232248" cy="864096"/>
              <a:chOff x="6300192" y="1628800"/>
              <a:chExt cx="2232248" cy="864096"/>
            </a:xfrm>
          </p:grpSpPr>
          <p:grpSp>
            <p:nvGrpSpPr>
              <p:cNvPr id="43" name="Группа 42"/>
              <p:cNvGrpSpPr/>
              <p:nvPr/>
            </p:nvGrpSpPr>
            <p:grpSpPr>
              <a:xfrm>
                <a:off x="6300192" y="1628800"/>
                <a:ext cx="2232248" cy="864096"/>
                <a:chOff x="6300192" y="1628800"/>
                <a:chExt cx="2232248" cy="864096"/>
              </a:xfrm>
            </p:grpSpPr>
            <p:sp>
              <p:nvSpPr>
                <p:cNvPr id="40" name="Скругленный прямоугольник 39"/>
                <p:cNvSpPr/>
                <p:nvPr/>
              </p:nvSpPr>
              <p:spPr>
                <a:xfrm>
                  <a:off x="6300192" y="1628800"/>
                  <a:ext cx="2232248" cy="86409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6444208" y="1700808"/>
                  <a:ext cx="1872208" cy="648072"/>
                </a:xfrm>
                <a:prstGeom prst="ellipse">
                  <a:avLst/>
                </a:prstGeom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6444208" y="1772816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/>
                  <a:t>Ответ</a:t>
                </a:r>
                <a:endParaRPr lang="ru-RU" sz="2800" b="1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179512" y="5229200"/>
            <a:ext cx="8964488" cy="4824536"/>
            <a:chOff x="72008" y="1916832"/>
            <a:chExt cx="8964488" cy="4896544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2008" y="1916832"/>
              <a:ext cx="8964488" cy="48965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43"/>
            <p:cNvGrpSpPr/>
            <p:nvPr/>
          </p:nvGrpSpPr>
          <p:grpSpPr>
            <a:xfrm>
              <a:off x="6588224" y="1988840"/>
              <a:ext cx="2232248" cy="864096"/>
              <a:chOff x="6300192" y="1628800"/>
              <a:chExt cx="2232248" cy="864096"/>
            </a:xfrm>
          </p:grpSpPr>
          <p:grpSp>
            <p:nvGrpSpPr>
              <p:cNvPr id="58" name="Группа 42"/>
              <p:cNvGrpSpPr/>
              <p:nvPr/>
            </p:nvGrpSpPr>
            <p:grpSpPr>
              <a:xfrm>
                <a:off x="6300192" y="1628800"/>
                <a:ext cx="2232248" cy="864096"/>
                <a:chOff x="6300192" y="1628800"/>
                <a:chExt cx="2232248" cy="864096"/>
              </a:xfrm>
            </p:grpSpPr>
            <p:sp>
              <p:nvSpPr>
                <p:cNvPr id="60" name="Скругленный прямоугольник 59"/>
                <p:cNvSpPr/>
                <p:nvPr/>
              </p:nvSpPr>
              <p:spPr>
                <a:xfrm>
                  <a:off x="6300192" y="1628800"/>
                  <a:ext cx="2232248" cy="86409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>
                  <a:off x="6444208" y="1700808"/>
                  <a:ext cx="1872208" cy="648072"/>
                </a:xfrm>
                <a:prstGeom prst="ellipse">
                  <a:avLst/>
                </a:prstGeom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6444208" y="1772816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/>
                  <a:t>Ответ</a:t>
                </a:r>
                <a:endParaRPr lang="ru-RU" sz="28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7" grpId="0"/>
      <p:bldP spid="25" grpId="0"/>
      <p:bldP spid="26" grpId="0"/>
      <p:bldP spid="36" grpId="0" animBg="1"/>
      <p:bldP spid="37" grpId="0"/>
      <p:bldP spid="38" grpId="0"/>
      <p:bldP spid="39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sostav.ru/blogs/images/feeds/13/243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872208"/>
            <a:ext cx="5904656" cy="4428492"/>
          </a:xfrm>
          <a:prstGeom prst="rect">
            <a:avLst/>
          </a:prstGeom>
          <a:noFill/>
        </p:spPr>
      </p:pic>
      <p:grpSp>
        <p:nvGrpSpPr>
          <p:cNvPr id="2" name="Группа 7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 descr="ералаш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49483">
            <a:off x="6516964" y="3313208"/>
            <a:ext cx="1426564" cy="1949637"/>
          </a:xfrm>
          <a:prstGeom prst="rect">
            <a:avLst/>
          </a:prstGeom>
        </p:spPr>
      </p:pic>
      <p:pic>
        <p:nvPicPr>
          <p:cNvPr id="13" name="Рисунок 12" descr="маша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361775">
            <a:off x="6713216" y="4618476"/>
            <a:ext cx="1590188" cy="2086766"/>
          </a:xfrm>
          <a:prstGeom prst="rect">
            <a:avLst/>
          </a:prstGeom>
        </p:spPr>
      </p:pic>
      <p:pic>
        <p:nvPicPr>
          <p:cNvPr id="16" name="Рисунок 15" descr="чтение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4464496"/>
            <a:ext cx="4451599" cy="249289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79512" y="1340768"/>
            <a:ext cx="4320480" cy="720080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издательском деле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836712"/>
            <a:ext cx="1296144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Сферы  применения компьютерной графики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8994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Компьютерная графика применяется: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1663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atin typeface="+mj-lt"/>
                <a:ea typeface="+mj-ea"/>
                <a:cs typeface="+mj-cs"/>
              </a:rPr>
              <a:t>Проверь себя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51520" y="980728"/>
            <a:ext cx="86409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№3 </a:t>
            </a:r>
            <a:r>
              <a:rPr lang="ru-RU" sz="2400" dirty="0" smtClean="0"/>
              <a:t>Глубина цвета пикселя 7 бит. Сколько цветов содержит палитра? 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988840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бит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2132856"/>
            <a:ext cx="10727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N=2</a:t>
            </a:r>
            <a:r>
              <a:rPr lang="en-US" sz="2800" b="1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2132856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N=2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7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2132856"/>
            <a:ext cx="1366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N=128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3789040"/>
            <a:ext cx="864096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№4 </a:t>
            </a:r>
            <a:r>
              <a:rPr lang="ru-RU" sz="2400" dirty="0" smtClean="0"/>
              <a:t>Палитра содержит 256 цветов. Размер изображения 100</a:t>
            </a:r>
            <a:r>
              <a:rPr lang="ru-RU" sz="2400" dirty="0" smtClean="0">
                <a:sym typeface="Symbol"/>
              </a:rPr>
              <a:t>100 пикселей. Найдите информационный объем изображения.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157192"/>
            <a:ext cx="1306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N=256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636912"/>
            <a:ext cx="947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5949280"/>
            <a:ext cx="82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07704" y="5157192"/>
            <a:ext cx="199926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N=2</a:t>
            </a:r>
            <a:r>
              <a:rPr lang="en-US" sz="2800" b="1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I=К*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696" y="5751259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56=2</a:t>
            </a:r>
            <a:r>
              <a:rPr lang="en-US" sz="2800" b="1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87824" y="5733256"/>
            <a:ext cx="594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=8 (бит)=1(байт) –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глубина цвета.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91680" y="6183307"/>
            <a:ext cx="435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1001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=10000 (байт)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835696" y="1988840"/>
            <a:ext cx="0" cy="10081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95536" y="2564904"/>
            <a:ext cx="14401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9512" y="321297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Ответ: </a:t>
            </a:r>
            <a:r>
              <a:rPr lang="ru-RU" sz="2400" b="1" i="1" dirty="0" smtClean="0">
                <a:solidFill>
                  <a:srgbClr val="C00000"/>
                </a:solidFill>
              </a:rPr>
              <a:t>128 цветов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763688" y="5157192"/>
            <a:ext cx="0" cy="10081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23528" y="5733256"/>
            <a:ext cx="14401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40152" y="627970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Ответ: </a:t>
            </a:r>
            <a:r>
              <a:rPr lang="ru-RU" sz="2400" b="1" i="1" dirty="0" smtClean="0">
                <a:solidFill>
                  <a:srgbClr val="C00000"/>
                </a:solidFill>
              </a:rPr>
              <a:t>10000 байт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07504" y="1916832"/>
            <a:ext cx="8964488" cy="2304256"/>
            <a:chOff x="107504" y="1916832"/>
            <a:chExt cx="8964488" cy="230425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07504" y="1916832"/>
              <a:ext cx="8964488" cy="23042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43"/>
            <p:cNvGrpSpPr/>
            <p:nvPr/>
          </p:nvGrpSpPr>
          <p:grpSpPr>
            <a:xfrm>
              <a:off x="6767736" y="2132856"/>
              <a:ext cx="2232248" cy="864096"/>
              <a:chOff x="6300192" y="1628800"/>
              <a:chExt cx="2232248" cy="864096"/>
            </a:xfrm>
          </p:grpSpPr>
          <p:grpSp>
            <p:nvGrpSpPr>
              <p:cNvPr id="43" name="Группа 42"/>
              <p:cNvGrpSpPr/>
              <p:nvPr/>
            </p:nvGrpSpPr>
            <p:grpSpPr>
              <a:xfrm>
                <a:off x="6300192" y="1628800"/>
                <a:ext cx="2232248" cy="864096"/>
                <a:chOff x="6300192" y="1628800"/>
                <a:chExt cx="2232248" cy="864096"/>
              </a:xfrm>
            </p:grpSpPr>
            <p:sp>
              <p:nvSpPr>
                <p:cNvPr id="45" name="Скругленный прямоугольник 44"/>
                <p:cNvSpPr/>
                <p:nvPr/>
              </p:nvSpPr>
              <p:spPr>
                <a:xfrm>
                  <a:off x="6300192" y="1628800"/>
                  <a:ext cx="2232248" cy="86409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Овал 45"/>
                <p:cNvSpPr/>
                <p:nvPr/>
              </p:nvSpPr>
              <p:spPr>
                <a:xfrm>
                  <a:off x="6444208" y="1700808"/>
                  <a:ext cx="1872208" cy="648072"/>
                </a:xfrm>
                <a:prstGeom prst="ellipse">
                  <a:avLst/>
                </a:prstGeom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6444208" y="1772816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/>
                  <a:t>Ответ</a:t>
                </a:r>
                <a:endParaRPr lang="ru-RU" sz="2800" b="1" dirty="0"/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72008" y="5085184"/>
            <a:ext cx="8964488" cy="1772816"/>
            <a:chOff x="107504" y="1916832"/>
            <a:chExt cx="8964488" cy="230425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07504" y="1916832"/>
              <a:ext cx="8964488" cy="23042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1" name="Группа 43"/>
            <p:cNvGrpSpPr/>
            <p:nvPr/>
          </p:nvGrpSpPr>
          <p:grpSpPr>
            <a:xfrm>
              <a:off x="6767736" y="2132856"/>
              <a:ext cx="2232248" cy="864096"/>
              <a:chOff x="6300192" y="1628800"/>
              <a:chExt cx="2232248" cy="864096"/>
            </a:xfrm>
          </p:grpSpPr>
          <p:grpSp>
            <p:nvGrpSpPr>
              <p:cNvPr id="52" name="Группа 42"/>
              <p:cNvGrpSpPr/>
              <p:nvPr/>
            </p:nvGrpSpPr>
            <p:grpSpPr>
              <a:xfrm>
                <a:off x="6300192" y="1628800"/>
                <a:ext cx="2232248" cy="864096"/>
                <a:chOff x="6300192" y="1628800"/>
                <a:chExt cx="2232248" cy="864096"/>
              </a:xfrm>
            </p:grpSpPr>
            <p:sp>
              <p:nvSpPr>
                <p:cNvPr id="54" name="Скругленный прямоугольник 53"/>
                <p:cNvSpPr/>
                <p:nvPr/>
              </p:nvSpPr>
              <p:spPr>
                <a:xfrm>
                  <a:off x="6300192" y="1628800"/>
                  <a:ext cx="2232248" cy="86409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6444208" y="1700808"/>
                  <a:ext cx="1872208" cy="648072"/>
                </a:xfrm>
                <a:prstGeom prst="ellipse">
                  <a:avLst/>
                </a:prstGeom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6444208" y="1772816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/>
                  <a:t>Ответ</a:t>
                </a:r>
                <a:endParaRPr lang="ru-RU" sz="28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5" grpId="0" animBg="1"/>
      <p:bldP spid="16" grpId="0"/>
      <p:bldP spid="18" grpId="0"/>
      <p:bldP spid="19" grpId="0"/>
      <p:bldP spid="20" grpId="0" animBg="1"/>
      <p:bldP spid="21" grpId="0"/>
      <p:bldP spid="22" grpId="0"/>
      <p:bldP spid="23" grpId="0"/>
      <p:bldP spid="31" grpId="1"/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871296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№5 </a:t>
            </a:r>
            <a:r>
              <a:rPr lang="ru-RU" sz="2400" dirty="0" smtClean="0"/>
              <a:t>Для хранения области экрана монитора  размером 256</a:t>
            </a:r>
            <a:r>
              <a:rPr lang="ru-RU" sz="2400" dirty="0" smtClean="0">
                <a:sym typeface="Symbol"/>
              </a:rPr>
              <a:t>128 точек выделено 32 </a:t>
            </a:r>
            <a:r>
              <a:rPr lang="ru-RU" sz="2400" dirty="0" err="1" smtClean="0">
                <a:sym typeface="Symbol"/>
              </a:rPr>
              <a:t>Кбайта</a:t>
            </a:r>
            <a:r>
              <a:rPr lang="ru-RU" sz="2400" dirty="0" smtClean="0">
                <a:sym typeface="Symbol"/>
              </a:rPr>
              <a:t> видеопамяти. Определите максимально возможное количество цветов в палитре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atin typeface="+mj-lt"/>
                <a:ea typeface="+mj-ea"/>
                <a:cs typeface="+mj-cs"/>
              </a:rPr>
              <a:t>Проверь себя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323528" y="2708920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256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128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221088"/>
            <a:ext cx="947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2708920"/>
            <a:ext cx="1999265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N=2</a:t>
            </a:r>
            <a:r>
              <a:rPr lang="en-US" sz="2800" b="1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I=К*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23528" y="4005064"/>
            <a:ext cx="19442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267744" y="2924944"/>
            <a:ext cx="0" cy="1800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23528" y="3356992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Кб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2555777" y="3284984"/>
          <a:ext cx="1008112" cy="94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6" name="Формула" r:id="rId3" imgW="444240" imgH="444240" progId="Equation.3">
                  <p:embed/>
                </p:oleObj>
              </mc:Choice>
              <mc:Fallback>
                <p:oleObj name="Формула" r:id="rId3" imgW="44424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7" y="3284984"/>
                        <a:ext cx="1008112" cy="9491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2411760" y="4293096"/>
          <a:ext cx="55562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7" name="Формула" r:id="rId5" imgW="2705040" imgH="469800" progId="Equation.3">
                  <p:embed/>
                </p:oleObj>
              </mc:Choice>
              <mc:Fallback>
                <p:oleObj name="Формула" r:id="rId5" imgW="270504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293096"/>
                        <a:ext cx="55562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483768" y="5445224"/>
            <a:ext cx="1067921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N=2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8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5445224"/>
            <a:ext cx="1306768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N=256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6530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Ответ: </a:t>
            </a:r>
            <a:r>
              <a:rPr lang="ru-RU" sz="2400" b="1" i="1" dirty="0" smtClean="0">
                <a:solidFill>
                  <a:srgbClr val="C00000"/>
                </a:solidFill>
              </a:rPr>
              <a:t>256 цветов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2008" y="2564904"/>
            <a:ext cx="8964488" cy="4293096"/>
            <a:chOff x="0" y="1772816"/>
            <a:chExt cx="8964488" cy="489654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1772816"/>
              <a:ext cx="8964488" cy="48965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43"/>
            <p:cNvGrpSpPr/>
            <p:nvPr/>
          </p:nvGrpSpPr>
          <p:grpSpPr>
            <a:xfrm>
              <a:off x="6588224" y="1988840"/>
              <a:ext cx="2232248" cy="864096"/>
              <a:chOff x="6300192" y="1628800"/>
              <a:chExt cx="2232248" cy="864096"/>
            </a:xfrm>
          </p:grpSpPr>
          <p:grpSp>
            <p:nvGrpSpPr>
              <p:cNvPr id="27" name="Группа 42"/>
              <p:cNvGrpSpPr/>
              <p:nvPr/>
            </p:nvGrpSpPr>
            <p:grpSpPr>
              <a:xfrm>
                <a:off x="6300192" y="1628800"/>
                <a:ext cx="2232248" cy="864096"/>
                <a:chOff x="6300192" y="1628800"/>
                <a:chExt cx="2232248" cy="864096"/>
              </a:xfrm>
            </p:grpSpPr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6300192" y="1628800"/>
                  <a:ext cx="2232248" cy="86409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6444208" y="1700808"/>
                  <a:ext cx="1872208" cy="648072"/>
                </a:xfrm>
                <a:prstGeom prst="ellipse">
                  <a:avLst/>
                </a:prstGeom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6444208" y="1772816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/>
                  <a:t>Ответ</a:t>
                </a:r>
                <a:endParaRPr lang="ru-RU" sz="2800" b="1" dirty="0"/>
              </a:p>
            </p:txBody>
          </p:sp>
        </p:grpSp>
      </p:grpSp>
      <p:sp>
        <p:nvSpPr>
          <p:cNvPr id="31" name="Управляющая кнопка: домой 30">
            <a:hlinkClick r:id="rId7" action="ppaction://hlinksldjump" highlightClick="1"/>
          </p:cNvPr>
          <p:cNvSpPr/>
          <p:nvPr/>
        </p:nvSpPr>
        <p:spPr>
          <a:xfrm>
            <a:off x="8072462" y="6000792"/>
            <a:ext cx="928694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5" grpId="0"/>
      <p:bldP spid="19" grpId="0" animBg="1"/>
      <p:bldP spid="20" grpId="0" animBg="1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836712"/>
            <a:ext cx="8892480" cy="72008"/>
            <a:chOff x="0" y="836712"/>
            <a:chExt cx="8892480" cy="720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Список источников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452596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Информатика и информационно-коммуникационные технологии. Базовый курс: Учебник для 7 класса/ И.Г. Семакин, Л.А. </a:t>
            </a:r>
            <a:r>
              <a:rPr lang="ru-RU" sz="2400" dirty="0" err="1" smtClean="0"/>
              <a:t>Залогова</a:t>
            </a:r>
            <a:r>
              <a:rPr lang="ru-RU" sz="2400" dirty="0" smtClean="0"/>
              <a:t> и другие.</a:t>
            </a:r>
          </a:p>
          <a:p>
            <a:r>
              <a:rPr lang="ru-RU" sz="2400" dirty="0" smtClean="0"/>
              <a:t>Преподавание базового курса информатики в средней школе. Методическое пособие/ И.Г. Семакин, Т.Ю. Шеина. – М.: Лаборатория Базовых знаний</a:t>
            </a:r>
          </a:p>
          <a:p>
            <a:r>
              <a:rPr lang="ru-RU" sz="2400" dirty="0" smtClean="0"/>
              <a:t>Информатика. Учебник для 7 класса.  </a:t>
            </a:r>
            <a:r>
              <a:rPr lang="ru-RU" sz="2400" i="1" dirty="0" err="1" smtClean="0"/>
              <a:t>Босова</a:t>
            </a:r>
            <a:r>
              <a:rPr lang="ru-RU" sz="2400" i="1" dirty="0" smtClean="0"/>
              <a:t> Л.Л, А. Ю. </a:t>
            </a:r>
            <a:r>
              <a:rPr lang="ru-RU" sz="2400" i="1" dirty="0" err="1" smtClean="0"/>
              <a:t>Босова</a:t>
            </a:r>
            <a:r>
              <a:rPr lang="ru-RU" sz="2400" i="1" dirty="0" smtClean="0"/>
              <a:t>. –  М: Бином. Лаборатория знаний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548680"/>
            <a:ext cx="8892480" cy="72008"/>
            <a:chOff x="0" y="836712"/>
            <a:chExt cx="8892480" cy="720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Список источников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400" u="sng" dirty="0" smtClean="0">
                <a:hlinkClick r:id="rId2"/>
              </a:rPr>
              <a:t>http://i.artfile.ru/4992x3503_858669_[www.ArtFile.ru].jpg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 </a:t>
            </a:r>
            <a:r>
              <a:rPr lang="en-US" sz="1400" u="sng" dirty="0" smtClean="0">
                <a:hlinkClick r:id="rId3"/>
              </a:rPr>
              <a:t>http</a:t>
            </a:r>
            <a:r>
              <a:rPr lang="ru-RU" sz="1400" u="sng" dirty="0" smtClean="0">
                <a:hlinkClick r:id="rId3"/>
              </a:rPr>
              <a:t>://</a:t>
            </a:r>
            <a:r>
              <a:rPr lang="en-US" sz="1400" u="sng" dirty="0" err="1" smtClean="0">
                <a:hlinkClick r:id="rId3"/>
              </a:rPr>
              <a:t>nnovschool</a:t>
            </a:r>
            <a:r>
              <a:rPr lang="ru-RU" sz="1400" u="sng" dirty="0" smtClean="0">
                <a:hlinkClick r:id="rId3"/>
              </a:rPr>
              <a:t>183.</a:t>
            </a:r>
            <a:r>
              <a:rPr lang="en-US" sz="1400" u="sng" dirty="0" err="1" smtClean="0">
                <a:hlinkClick r:id="rId3"/>
              </a:rPr>
              <a:t>narod</a:t>
            </a:r>
            <a:r>
              <a:rPr lang="ru-RU" sz="1400" u="sng" dirty="0" smtClean="0">
                <a:hlinkClick r:id="rId3"/>
              </a:rPr>
              <a:t>.</a:t>
            </a:r>
            <a:r>
              <a:rPr lang="en-US" sz="1400" u="sng" dirty="0" err="1" smtClean="0">
                <a:hlinkClick r:id="rId3"/>
              </a:rPr>
              <a:t>ru</a:t>
            </a:r>
            <a:r>
              <a:rPr lang="ru-RU" sz="1400" u="sng" dirty="0" smtClean="0">
                <a:hlinkClick r:id="rId3"/>
              </a:rPr>
              <a:t>/</a:t>
            </a:r>
            <a:r>
              <a:rPr lang="en-US" sz="1400" u="sng" dirty="0" smtClean="0">
                <a:hlinkClick r:id="rId3"/>
              </a:rPr>
              <a:t>my</a:t>
            </a:r>
            <a:r>
              <a:rPr lang="ru-RU" sz="1400" u="sng" dirty="0" smtClean="0">
                <a:hlinkClick r:id="rId3"/>
              </a:rPr>
              <a:t>_</a:t>
            </a:r>
            <a:r>
              <a:rPr lang="en-US" sz="1400" u="sng" dirty="0" smtClean="0">
                <a:hlinkClick r:id="rId3"/>
              </a:rPr>
              <a:t>news</a:t>
            </a:r>
            <a:r>
              <a:rPr lang="ru-RU" sz="1400" u="sng" dirty="0" smtClean="0">
                <a:hlinkClick r:id="rId3"/>
              </a:rPr>
              <a:t>/2/</a:t>
            </a:r>
            <a:r>
              <a:rPr lang="en-US" sz="1400" u="sng" dirty="0" err="1" smtClean="0">
                <a:hlinkClick r:id="rId3"/>
              </a:rPr>
              <a:t>olimpiada</a:t>
            </a:r>
            <a:r>
              <a:rPr lang="ru-RU" sz="1400" u="sng" dirty="0" smtClean="0">
                <a:hlinkClick r:id="rId3"/>
              </a:rPr>
              <a:t>_</a:t>
            </a:r>
            <a:r>
              <a:rPr lang="en-US" sz="1400" u="sng" dirty="0" err="1" smtClean="0">
                <a:hlinkClick r:id="rId3"/>
              </a:rPr>
              <a:t>grafika</a:t>
            </a:r>
            <a:r>
              <a:rPr lang="ru-RU" sz="1400" u="sng" dirty="0" smtClean="0">
                <a:hlinkClick r:id="rId3"/>
              </a:rPr>
              <a:t>.</a:t>
            </a:r>
            <a:r>
              <a:rPr lang="en-US" sz="1400" u="sng" dirty="0" smtClean="0">
                <a:hlinkClick r:id="rId3"/>
              </a:rPr>
              <a:t>jpg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 </a:t>
            </a:r>
            <a:r>
              <a:rPr lang="en-US" sz="1400" u="sng" dirty="0" smtClean="0">
                <a:hlinkClick r:id="rId4"/>
              </a:rPr>
              <a:t>http</a:t>
            </a:r>
            <a:r>
              <a:rPr lang="ru-RU" sz="1400" u="sng" dirty="0" smtClean="0">
                <a:hlinkClick r:id="rId4"/>
              </a:rPr>
              <a:t>://</a:t>
            </a:r>
            <a:r>
              <a:rPr lang="en-US" sz="1400" u="sng" dirty="0" smtClean="0">
                <a:hlinkClick r:id="rId4"/>
              </a:rPr>
              <a:t>core</a:t>
            </a:r>
            <a:r>
              <a:rPr lang="ru-RU" sz="1400" u="sng" dirty="0" smtClean="0">
                <a:hlinkClick r:id="rId4"/>
              </a:rPr>
              <a:t>0.</a:t>
            </a:r>
            <a:r>
              <a:rPr lang="en-US" sz="1400" u="sng" dirty="0" err="1" smtClean="0">
                <a:hlinkClick r:id="rId4"/>
              </a:rPr>
              <a:t>staticworld</a:t>
            </a:r>
            <a:r>
              <a:rPr lang="ru-RU" sz="1400" u="sng" dirty="0" smtClean="0">
                <a:hlinkClick r:id="rId4"/>
              </a:rPr>
              <a:t>.</a:t>
            </a:r>
            <a:r>
              <a:rPr lang="en-US" sz="1400" u="sng" dirty="0" smtClean="0">
                <a:hlinkClick r:id="rId4"/>
              </a:rPr>
              <a:t>net</a:t>
            </a:r>
            <a:r>
              <a:rPr lang="ru-RU" sz="1400" u="sng" dirty="0" smtClean="0">
                <a:hlinkClick r:id="rId4"/>
              </a:rPr>
              <a:t>/</a:t>
            </a:r>
            <a:r>
              <a:rPr lang="en-US" sz="1400" u="sng" dirty="0" smtClean="0">
                <a:hlinkClick r:id="rId4"/>
              </a:rPr>
              <a:t>images</a:t>
            </a:r>
            <a:r>
              <a:rPr lang="ru-RU" sz="1400" u="sng" dirty="0" smtClean="0">
                <a:hlinkClick r:id="rId4"/>
              </a:rPr>
              <a:t>/</a:t>
            </a:r>
            <a:r>
              <a:rPr lang="en-US" sz="1400" u="sng" dirty="0" smtClean="0">
                <a:hlinkClick r:id="rId4"/>
              </a:rPr>
              <a:t>article</a:t>
            </a:r>
            <a:r>
              <a:rPr lang="ru-RU" sz="1400" u="sng" dirty="0" smtClean="0">
                <a:hlinkClick r:id="rId4"/>
              </a:rPr>
              <a:t>/2013/07/</a:t>
            </a:r>
            <a:r>
              <a:rPr lang="en-US" sz="1400" u="sng" dirty="0" err="1" smtClean="0">
                <a:hlinkClick r:id="rId4"/>
              </a:rPr>
              <a:t>idraw</a:t>
            </a:r>
            <a:r>
              <a:rPr lang="ru-RU" sz="1400" u="sng" dirty="0" smtClean="0">
                <a:hlinkClick r:id="rId4"/>
              </a:rPr>
              <a:t>_</a:t>
            </a:r>
            <a:r>
              <a:rPr lang="en-US" sz="1400" u="sng" dirty="0" smtClean="0">
                <a:hlinkClick r:id="rId4"/>
              </a:rPr>
              <a:t>icon</a:t>
            </a:r>
            <a:r>
              <a:rPr lang="ru-RU" sz="1400" u="sng" dirty="0" smtClean="0">
                <a:hlinkClick r:id="rId4"/>
              </a:rPr>
              <a:t>-100047545-</a:t>
            </a:r>
            <a:r>
              <a:rPr lang="en-US" sz="1400" u="sng" dirty="0" smtClean="0">
                <a:hlinkClick r:id="rId4"/>
              </a:rPr>
              <a:t>gallery</a:t>
            </a:r>
            <a:r>
              <a:rPr lang="ru-RU" sz="1400" u="sng" dirty="0" smtClean="0">
                <a:hlinkClick r:id="rId4"/>
              </a:rPr>
              <a:t>.</a:t>
            </a:r>
            <a:r>
              <a:rPr lang="en-US" sz="1400" u="sng" dirty="0" err="1" smtClean="0">
                <a:hlinkClick r:id="rId4"/>
              </a:rPr>
              <a:t>png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 </a:t>
            </a:r>
            <a:r>
              <a:rPr lang="en-US" sz="1400" u="sng" dirty="0" smtClean="0">
                <a:hlinkClick r:id="rId5"/>
              </a:rPr>
              <a:t>http</a:t>
            </a:r>
            <a:r>
              <a:rPr lang="ru-RU" sz="1400" u="sng" dirty="0" smtClean="0">
                <a:hlinkClick r:id="rId5"/>
              </a:rPr>
              <a:t>://</a:t>
            </a:r>
            <a:r>
              <a:rPr lang="en-US" sz="1400" u="sng" dirty="0" smtClean="0">
                <a:hlinkClick r:id="rId5"/>
              </a:rPr>
              <a:t>comments</a:t>
            </a:r>
            <a:r>
              <a:rPr lang="ru-RU" sz="1400" u="sng" dirty="0" smtClean="0">
                <a:hlinkClick r:id="rId5"/>
              </a:rPr>
              <a:t>.</a:t>
            </a:r>
            <a:r>
              <a:rPr lang="en-US" sz="1400" u="sng" dirty="0" err="1" smtClean="0">
                <a:hlinkClick r:id="rId5"/>
              </a:rPr>
              <a:t>ua</a:t>
            </a:r>
            <a:r>
              <a:rPr lang="ru-RU" sz="1400" u="sng" dirty="0" smtClean="0">
                <a:hlinkClick r:id="rId5"/>
              </a:rPr>
              <a:t>/</a:t>
            </a:r>
            <a:r>
              <a:rPr lang="en-US" sz="1400" u="sng" dirty="0" err="1" smtClean="0">
                <a:hlinkClick r:id="rId5"/>
              </a:rPr>
              <a:t>img</a:t>
            </a:r>
            <a:r>
              <a:rPr lang="ru-RU" sz="1400" u="sng" dirty="0" smtClean="0">
                <a:hlinkClick r:id="rId5"/>
              </a:rPr>
              <a:t>/20120409105525.</a:t>
            </a:r>
            <a:r>
              <a:rPr lang="en-US" sz="1400" u="sng" dirty="0" smtClean="0">
                <a:hlinkClick r:id="rId5"/>
              </a:rPr>
              <a:t>jpg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400" u="sng" dirty="0" smtClean="0">
                <a:hlinkClick r:id="rId6"/>
              </a:rPr>
              <a:t>http</a:t>
            </a:r>
            <a:r>
              <a:rPr lang="ru-RU" sz="1400" u="sng" dirty="0" smtClean="0">
                <a:hlinkClick r:id="rId6"/>
              </a:rPr>
              <a:t>://</a:t>
            </a:r>
            <a:r>
              <a:rPr lang="en-US" sz="1400" u="sng" dirty="0" smtClean="0">
                <a:hlinkClick r:id="rId6"/>
              </a:rPr>
              <a:t>www</a:t>
            </a:r>
            <a:r>
              <a:rPr lang="ru-RU" sz="1400" u="sng" dirty="0" smtClean="0">
                <a:hlinkClick r:id="rId6"/>
              </a:rPr>
              <a:t>.</a:t>
            </a:r>
            <a:r>
              <a:rPr lang="en-US" sz="1400" u="sng" dirty="0" err="1" smtClean="0">
                <a:hlinkClick r:id="rId6"/>
              </a:rPr>
              <a:t>ideadifferent</a:t>
            </a:r>
            <a:r>
              <a:rPr lang="ru-RU" sz="1400" u="sng" dirty="0" smtClean="0">
                <a:hlinkClick r:id="rId6"/>
              </a:rPr>
              <a:t>.</a:t>
            </a:r>
            <a:r>
              <a:rPr lang="en-US" sz="1400" u="sng" dirty="0" smtClean="0">
                <a:hlinkClick r:id="rId6"/>
              </a:rPr>
              <a:t>com</a:t>
            </a:r>
            <a:r>
              <a:rPr lang="ru-RU" sz="1400" u="sng" dirty="0" smtClean="0">
                <a:hlinkClick r:id="rId6"/>
              </a:rPr>
              <a:t>/</a:t>
            </a:r>
            <a:r>
              <a:rPr lang="en-US" sz="1400" u="sng" dirty="0" err="1" smtClean="0">
                <a:hlinkClick r:id="rId6"/>
              </a:rPr>
              <a:t>css</a:t>
            </a:r>
            <a:r>
              <a:rPr lang="ru-RU" sz="1400" u="sng" dirty="0" smtClean="0">
                <a:hlinkClick r:id="rId6"/>
              </a:rPr>
              <a:t>/</a:t>
            </a:r>
            <a:r>
              <a:rPr lang="en-US" sz="1400" u="sng" dirty="0" smtClean="0">
                <a:hlinkClick r:id="rId6"/>
              </a:rPr>
              <a:t>images</a:t>
            </a:r>
            <a:r>
              <a:rPr lang="ru-RU" sz="1400" u="sng" dirty="0" smtClean="0">
                <a:hlinkClick r:id="rId6"/>
              </a:rPr>
              <a:t>/</a:t>
            </a:r>
            <a:r>
              <a:rPr lang="en-US" sz="1400" u="sng" dirty="0" smtClean="0">
                <a:hlinkClick r:id="rId6"/>
              </a:rPr>
              <a:t>front</a:t>
            </a:r>
            <a:r>
              <a:rPr lang="ru-RU" sz="1400" u="sng" dirty="0" smtClean="0">
                <a:hlinkClick r:id="rId6"/>
              </a:rPr>
              <a:t>-</a:t>
            </a:r>
            <a:r>
              <a:rPr lang="en-US" sz="1400" u="sng" dirty="0" err="1" smtClean="0">
                <a:hlinkClick r:id="rId6"/>
              </a:rPr>
              <a:t>img</a:t>
            </a:r>
            <a:r>
              <a:rPr lang="ru-RU" sz="1400" u="sng" dirty="0" smtClean="0">
                <a:hlinkClick r:id="rId6"/>
              </a:rPr>
              <a:t>.</a:t>
            </a:r>
            <a:r>
              <a:rPr lang="en-US" sz="1400" u="sng" dirty="0" err="1" smtClean="0">
                <a:hlinkClick r:id="rId6"/>
              </a:rPr>
              <a:t>png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400" u="sng" dirty="0" smtClean="0">
                <a:hlinkClick r:id="rId7"/>
              </a:rPr>
              <a:t>http</a:t>
            </a:r>
            <a:r>
              <a:rPr lang="ru-RU" sz="1400" u="sng" dirty="0" smtClean="0">
                <a:hlinkClick r:id="rId7"/>
              </a:rPr>
              <a:t>://</a:t>
            </a:r>
            <a:r>
              <a:rPr lang="en-US" sz="1400" u="sng" dirty="0" err="1" smtClean="0">
                <a:hlinkClick r:id="rId7"/>
              </a:rPr>
              <a:t>xallyava</a:t>
            </a:r>
            <a:r>
              <a:rPr lang="ru-RU" sz="1400" u="sng" dirty="0" smtClean="0">
                <a:hlinkClick r:id="rId7"/>
              </a:rPr>
              <a:t>.</a:t>
            </a:r>
            <a:r>
              <a:rPr lang="en-US" sz="1400" u="sng" dirty="0" err="1" smtClean="0">
                <a:hlinkClick r:id="rId7"/>
              </a:rPr>
              <a:t>ru</a:t>
            </a:r>
            <a:r>
              <a:rPr lang="ru-RU" sz="1400" u="sng" dirty="0" smtClean="0">
                <a:hlinkClick r:id="rId7"/>
              </a:rPr>
              <a:t>/</a:t>
            </a:r>
            <a:r>
              <a:rPr lang="en-US" sz="1400" u="sng" dirty="0" smtClean="0">
                <a:hlinkClick r:id="rId7"/>
              </a:rPr>
              <a:t>images</a:t>
            </a:r>
            <a:r>
              <a:rPr lang="ru-RU" sz="1400" u="sng" dirty="0" smtClean="0">
                <a:hlinkClick r:id="rId7"/>
              </a:rPr>
              <a:t>/</a:t>
            </a:r>
            <a:r>
              <a:rPr lang="en-US" sz="1400" u="sng" dirty="0" err="1" smtClean="0">
                <a:hlinkClick r:id="rId7"/>
              </a:rPr>
              <a:t>Hudozhestva</a:t>
            </a:r>
            <a:r>
              <a:rPr lang="ru-RU" sz="1400" u="sng" dirty="0" smtClean="0">
                <a:hlinkClick r:id="rId7"/>
              </a:rPr>
              <a:t>_2/</a:t>
            </a:r>
            <a:r>
              <a:rPr lang="en-US" sz="1400" u="sng" dirty="0" err="1" smtClean="0">
                <a:hlinkClick r:id="rId7"/>
              </a:rPr>
              <a:t>Grafika</a:t>
            </a:r>
            <a:r>
              <a:rPr lang="ru-RU" sz="1400" u="sng" dirty="0" smtClean="0">
                <a:hlinkClick r:id="rId7"/>
              </a:rPr>
              <a:t>_</a:t>
            </a:r>
            <a:r>
              <a:rPr lang="en-US" sz="1400" u="sng" dirty="0" err="1" smtClean="0">
                <a:hlinkClick r:id="rId7"/>
              </a:rPr>
              <a:t>kompyuterna</a:t>
            </a:r>
            <a:r>
              <a:rPr lang="ru-RU" sz="1400" u="sng" dirty="0" smtClean="0">
                <a:hlinkClick r:id="rId7"/>
              </a:rPr>
              <a:t>/</a:t>
            </a:r>
            <a:r>
              <a:rPr lang="en-US" sz="1400" u="sng" dirty="0" smtClean="0">
                <a:hlinkClick r:id="rId7"/>
              </a:rPr>
              <a:t>f</a:t>
            </a:r>
            <a:r>
              <a:rPr lang="ru-RU" sz="1400" u="sng" dirty="0" smtClean="0">
                <a:hlinkClick r:id="rId7"/>
              </a:rPr>
              <a:t>34663</a:t>
            </a:r>
            <a:r>
              <a:rPr lang="en-US" sz="1400" u="sng" dirty="0" smtClean="0">
                <a:hlinkClick r:id="rId7"/>
              </a:rPr>
              <a:t>e</a:t>
            </a:r>
            <a:r>
              <a:rPr lang="ru-RU" sz="1400" u="sng" dirty="0" smtClean="0">
                <a:hlinkClick r:id="rId7"/>
              </a:rPr>
              <a:t>510</a:t>
            </a:r>
            <a:r>
              <a:rPr lang="en-US" sz="1400" u="sng" dirty="0" smtClean="0">
                <a:hlinkClick r:id="rId7"/>
              </a:rPr>
              <a:t>c</a:t>
            </a:r>
            <a:r>
              <a:rPr lang="ru-RU" sz="1400" u="sng" dirty="0" smtClean="0">
                <a:hlinkClick r:id="rId7"/>
              </a:rPr>
              <a:t>732</a:t>
            </a:r>
            <a:r>
              <a:rPr lang="en-US" sz="1400" u="sng" dirty="0" err="1" smtClean="0">
                <a:hlinkClick r:id="rId7"/>
              </a:rPr>
              <a:t>fcaa</a:t>
            </a:r>
            <a:r>
              <a:rPr lang="ru-RU" sz="1400" u="sng" dirty="0" smtClean="0">
                <a:hlinkClick r:id="rId7"/>
              </a:rPr>
              <a:t>921</a:t>
            </a:r>
            <a:r>
              <a:rPr lang="en-US" sz="1400" u="sng" dirty="0" smtClean="0">
                <a:hlinkClick r:id="rId7"/>
              </a:rPr>
              <a:t>e</a:t>
            </a:r>
            <a:r>
              <a:rPr lang="ru-RU" sz="1400" u="sng" dirty="0" smtClean="0">
                <a:hlinkClick r:id="rId7"/>
              </a:rPr>
              <a:t>5337</a:t>
            </a:r>
            <a:r>
              <a:rPr lang="en-US" sz="1400" u="sng" dirty="0" smtClean="0">
                <a:hlinkClick r:id="rId7"/>
              </a:rPr>
              <a:t>ca</a:t>
            </a:r>
            <a:r>
              <a:rPr lang="ru-RU" sz="1400" u="sng" dirty="0" smtClean="0">
                <a:hlinkClick r:id="rId7"/>
              </a:rPr>
              <a:t>4</a:t>
            </a:r>
            <a:r>
              <a:rPr lang="en-US" sz="1400" u="sng" dirty="0" smtClean="0">
                <a:hlinkClick r:id="rId7"/>
              </a:rPr>
              <a:t>ad</a:t>
            </a:r>
            <a:r>
              <a:rPr lang="ru-RU" sz="1400" u="sng" dirty="0" smtClean="0">
                <a:hlinkClick r:id="rId7"/>
              </a:rPr>
              <a:t>5.</a:t>
            </a:r>
            <a:r>
              <a:rPr lang="en-US" sz="1400" u="sng" dirty="0" smtClean="0">
                <a:hlinkClick r:id="rId7"/>
              </a:rPr>
              <a:t>jpeg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400" u="sng" dirty="0" smtClean="0">
                <a:hlinkClick r:id="rId8"/>
              </a:rPr>
              <a:t>http</a:t>
            </a:r>
            <a:r>
              <a:rPr lang="ru-RU" sz="1400" u="sng" dirty="0" smtClean="0">
                <a:hlinkClick r:id="rId8"/>
              </a:rPr>
              <a:t>://</a:t>
            </a:r>
            <a:r>
              <a:rPr lang="en-US" sz="1400" u="sng" dirty="0" err="1" smtClean="0">
                <a:hlinkClick r:id="rId8"/>
              </a:rPr>
              <a:t>mguu</a:t>
            </a:r>
            <a:r>
              <a:rPr lang="ru-RU" sz="1400" u="sng" dirty="0" smtClean="0">
                <a:hlinkClick r:id="rId8"/>
              </a:rPr>
              <a:t>.</a:t>
            </a:r>
            <a:r>
              <a:rPr lang="en-US" sz="1400" u="sng" dirty="0" err="1" smtClean="0">
                <a:hlinkClick r:id="rId8"/>
              </a:rPr>
              <a:t>ru</a:t>
            </a:r>
            <a:r>
              <a:rPr lang="ru-RU" sz="1400" u="sng" dirty="0" smtClean="0">
                <a:hlinkClick r:id="rId8"/>
              </a:rPr>
              <a:t>/</a:t>
            </a:r>
            <a:r>
              <a:rPr lang="en-US" sz="1400" u="sng" dirty="0" err="1" smtClean="0">
                <a:hlinkClick r:id="rId8"/>
              </a:rPr>
              <a:t>wp</a:t>
            </a:r>
            <a:r>
              <a:rPr lang="ru-RU" sz="1400" u="sng" dirty="0" smtClean="0">
                <a:hlinkClick r:id="rId8"/>
              </a:rPr>
              <a:t>-</a:t>
            </a:r>
            <a:r>
              <a:rPr lang="en-US" sz="1400" u="sng" dirty="0" smtClean="0">
                <a:hlinkClick r:id="rId8"/>
              </a:rPr>
              <a:t>content</a:t>
            </a:r>
            <a:r>
              <a:rPr lang="ru-RU" sz="1400" u="sng" dirty="0" smtClean="0">
                <a:hlinkClick r:id="rId8"/>
              </a:rPr>
              <a:t>/</a:t>
            </a:r>
            <a:r>
              <a:rPr lang="en-US" sz="1400" u="sng" dirty="0" smtClean="0">
                <a:hlinkClick r:id="rId8"/>
              </a:rPr>
              <a:t>uploads</a:t>
            </a:r>
            <a:r>
              <a:rPr lang="ru-RU" sz="1400" u="sng" dirty="0" smtClean="0">
                <a:hlinkClick r:id="rId8"/>
              </a:rPr>
              <a:t>/2016/08/</a:t>
            </a:r>
            <a:r>
              <a:rPr lang="en-US" sz="1400" u="sng" dirty="0" err="1" smtClean="0">
                <a:hlinkClick r:id="rId8"/>
              </a:rPr>
              <a:t>zdrav</a:t>
            </a:r>
            <a:r>
              <a:rPr lang="ru-RU" sz="1400" u="sng" dirty="0" smtClean="0">
                <a:hlinkClick r:id="rId8"/>
              </a:rPr>
              <a:t>-23082016-2.</a:t>
            </a:r>
            <a:r>
              <a:rPr lang="en-US" sz="1400" u="sng" dirty="0" smtClean="0">
                <a:hlinkClick r:id="rId8"/>
              </a:rPr>
              <a:t>jpg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400" u="sng" dirty="0" smtClean="0">
                <a:hlinkClick r:id="rId9"/>
              </a:rPr>
              <a:t>http</a:t>
            </a:r>
            <a:r>
              <a:rPr lang="ru-RU" sz="1400" u="sng" dirty="0" smtClean="0">
                <a:hlinkClick r:id="rId9"/>
              </a:rPr>
              <a:t>://</a:t>
            </a:r>
            <a:r>
              <a:rPr lang="en-US" sz="1400" u="sng" dirty="0" smtClean="0">
                <a:hlinkClick r:id="rId9"/>
              </a:rPr>
              <a:t>www</a:t>
            </a:r>
            <a:r>
              <a:rPr lang="ru-RU" sz="1400" u="sng" dirty="0" smtClean="0">
                <a:hlinkClick r:id="rId9"/>
              </a:rPr>
              <a:t>.</a:t>
            </a:r>
            <a:r>
              <a:rPr lang="en-US" sz="1400" u="sng" dirty="0" err="1" smtClean="0">
                <a:hlinkClick r:id="rId9"/>
              </a:rPr>
              <a:t>sostav</a:t>
            </a:r>
            <a:r>
              <a:rPr lang="ru-RU" sz="1400" u="sng" dirty="0" smtClean="0">
                <a:hlinkClick r:id="rId9"/>
              </a:rPr>
              <a:t>.</a:t>
            </a:r>
            <a:r>
              <a:rPr lang="en-US" sz="1400" u="sng" dirty="0" err="1" smtClean="0">
                <a:hlinkClick r:id="rId9"/>
              </a:rPr>
              <a:t>ru</a:t>
            </a:r>
            <a:r>
              <a:rPr lang="ru-RU" sz="1400" u="sng" dirty="0" smtClean="0">
                <a:hlinkClick r:id="rId9"/>
              </a:rPr>
              <a:t>/</a:t>
            </a:r>
            <a:r>
              <a:rPr lang="en-US" sz="1400" u="sng" dirty="0" smtClean="0">
                <a:hlinkClick r:id="rId9"/>
              </a:rPr>
              <a:t>blogs</a:t>
            </a:r>
            <a:r>
              <a:rPr lang="ru-RU" sz="1400" u="sng" dirty="0" smtClean="0">
                <a:hlinkClick r:id="rId9"/>
              </a:rPr>
              <a:t>/</a:t>
            </a:r>
            <a:r>
              <a:rPr lang="en-US" sz="1400" u="sng" dirty="0" smtClean="0">
                <a:hlinkClick r:id="rId9"/>
              </a:rPr>
              <a:t>images</a:t>
            </a:r>
            <a:r>
              <a:rPr lang="ru-RU" sz="1400" u="sng" dirty="0" smtClean="0">
                <a:hlinkClick r:id="rId9"/>
              </a:rPr>
              <a:t>/</a:t>
            </a:r>
            <a:r>
              <a:rPr lang="en-US" sz="1400" u="sng" dirty="0" smtClean="0">
                <a:hlinkClick r:id="rId9"/>
              </a:rPr>
              <a:t>feeds</a:t>
            </a:r>
            <a:r>
              <a:rPr lang="ru-RU" sz="1400" u="sng" dirty="0" smtClean="0">
                <a:hlinkClick r:id="rId9"/>
              </a:rPr>
              <a:t>/13/24322.</a:t>
            </a:r>
            <a:r>
              <a:rPr lang="en-US" sz="1400" u="sng" dirty="0" smtClean="0">
                <a:hlinkClick r:id="rId9"/>
              </a:rPr>
              <a:t>jpg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 </a:t>
            </a:r>
            <a:r>
              <a:rPr lang="en-US" sz="1400" u="sng" dirty="0" smtClean="0">
                <a:hlinkClick r:id="rId10"/>
              </a:rPr>
              <a:t>http</a:t>
            </a:r>
            <a:r>
              <a:rPr lang="ru-RU" sz="1400" u="sng" dirty="0" smtClean="0">
                <a:hlinkClick r:id="rId10"/>
              </a:rPr>
              <a:t>://</a:t>
            </a:r>
            <a:r>
              <a:rPr lang="en-US" sz="1400" u="sng" dirty="0" smtClean="0">
                <a:hlinkClick r:id="rId10"/>
              </a:rPr>
              <a:t>s</a:t>
            </a:r>
            <a:r>
              <a:rPr lang="ru-RU" sz="1400" u="sng" dirty="0" smtClean="0">
                <a:hlinkClick r:id="rId10"/>
              </a:rPr>
              <a:t>3.</a:t>
            </a:r>
            <a:r>
              <a:rPr lang="en-US" sz="1400" u="sng" dirty="0" err="1" smtClean="0">
                <a:hlinkClick r:id="rId10"/>
              </a:rPr>
              <a:t>docme</a:t>
            </a:r>
            <a:r>
              <a:rPr lang="ru-RU" sz="1400" u="sng" dirty="0" smtClean="0">
                <a:hlinkClick r:id="rId10"/>
              </a:rPr>
              <a:t>.</a:t>
            </a:r>
            <a:r>
              <a:rPr lang="en-US" sz="1400" u="sng" dirty="0" err="1" smtClean="0">
                <a:hlinkClick r:id="rId10"/>
              </a:rPr>
              <a:t>ru</a:t>
            </a:r>
            <a:r>
              <a:rPr lang="ru-RU" sz="1400" u="sng" dirty="0" smtClean="0">
                <a:hlinkClick r:id="rId10"/>
              </a:rPr>
              <a:t>/</a:t>
            </a:r>
            <a:r>
              <a:rPr lang="en-US" sz="1400" u="sng" dirty="0" smtClean="0">
                <a:hlinkClick r:id="rId10"/>
              </a:rPr>
              <a:t>store</a:t>
            </a:r>
            <a:r>
              <a:rPr lang="ru-RU" sz="1400" u="sng" dirty="0" smtClean="0">
                <a:hlinkClick r:id="rId10"/>
              </a:rPr>
              <a:t>/</a:t>
            </a:r>
            <a:r>
              <a:rPr lang="en-US" sz="1400" u="sng" dirty="0" smtClean="0">
                <a:hlinkClick r:id="rId10"/>
              </a:rPr>
              <a:t>data</a:t>
            </a:r>
            <a:r>
              <a:rPr lang="ru-RU" sz="1400" u="sng" dirty="0" smtClean="0">
                <a:hlinkClick r:id="rId10"/>
              </a:rPr>
              <a:t>/001001996_2-8</a:t>
            </a:r>
            <a:r>
              <a:rPr lang="en-US" sz="1400" u="sng" dirty="0" smtClean="0">
                <a:hlinkClick r:id="rId10"/>
              </a:rPr>
              <a:t>e</a:t>
            </a:r>
            <a:r>
              <a:rPr lang="ru-RU" sz="1400" u="sng" dirty="0" smtClean="0">
                <a:hlinkClick r:id="rId10"/>
              </a:rPr>
              <a:t>525</a:t>
            </a:r>
            <a:r>
              <a:rPr lang="en-US" sz="1400" u="sng" dirty="0" smtClean="0">
                <a:hlinkClick r:id="rId10"/>
              </a:rPr>
              <a:t>a</a:t>
            </a:r>
            <a:r>
              <a:rPr lang="ru-RU" sz="1400" u="sng" dirty="0" smtClean="0">
                <a:hlinkClick r:id="rId10"/>
              </a:rPr>
              <a:t>85</a:t>
            </a:r>
            <a:r>
              <a:rPr lang="en-US" sz="1400" u="sng" dirty="0" smtClean="0">
                <a:hlinkClick r:id="rId10"/>
              </a:rPr>
              <a:t>f</a:t>
            </a:r>
            <a:r>
              <a:rPr lang="ru-RU" sz="1400" u="sng" dirty="0" smtClean="0">
                <a:hlinkClick r:id="rId10"/>
              </a:rPr>
              <a:t>7</a:t>
            </a:r>
            <a:r>
              <a:rPr lang="en-US" sz="1400" u="sng" dirty="0" smtClean="0">
                <a:hlinkClick r:id="rId10"/>
              </a:rPr>
              <a:t>e</a:t>
            </a:r>
            <a:r>
              <a:rPr lang="ru-RU" sz="1400" u="sng" dirty="0" smtClean="0">
                <a:hlinkClick r:id="rId10"/>
              </a:rPr>
              <a:t>93456</a:t>
            </a:r>
            <a:r>
              <a:rPr lang="en-US" sz="1400" u="sng" dirty="0" smtClean="0">
                <a:hlinkClick r:id="rId10"/>
              </a:rPr>
              <a:t>c</a:t>
            </a:r>
            <a:r>
              <a:rPr lang="ru-RU" sz="1400" u="sng" dirty="0" smtClean="0">
                <a:hlinkClick r:id="rId10"/>
              </a:rPr>
              <a:t>519785</a:t>
            </a:r>
            <a:r>
              <a:rPr lang="en-US" sz="1400" u="sng" dirty="0" err="1" smtClean="0">
                <a:hlinkClick r:id="rId10"/>
              </a:rPr>
              <a:t>ddfe</a:t>
            </a:r>
            <a:r>
              <a:rPr lang="ru-RU" sz="1400" u="sng" dirty="0" smtClean="0">
                <a:hlinkClick r:id="rId10"/>
              </a:rPr>
              <a:t>65</a:t>
            </a:r>
            <a:r>
              <a:rPr lang="en-US" sz="1400" u="sng" dirty="0" smtClean="0">
                <a:hlinkClick r:id="rId10"/>
              </a:rPr>
              <a:t>db</a:t>
            </a:r>
            <a:r>
              <a:rPr lang="ru-RU" sz="1400" u="sng" dirty="0" smtClean="0">
                <a:hlinkClick r:id="rId10"/>
              </a:rPr>
              <a:t>7.</a:t>
            </a:r>
            <a:r>
              <a:rPr lang="en-US" sz="1400" u="sng" dirty="0" err="1" smtClean="0">
                <a:hlinkClick r:id="rId10"/>
              </a:rPr>
              <a:t>png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 </a:t>
            </a:r>
            <a:r>
              <a:rPr lang="en-US" sz="1400" u="sng" dirty="0" smtClean="0">
                <a:hlinkClick r:id="rId11"/>
              </a:rPr>
              <a:t>http</a:t>
            </a:r>
            <a:r>
              <a:rPr lang="ru-RU" sz="1400" u="sng" dirty="0" smtClean="0">
                <a:hlinkClick r:id="rId11"/>
              </a:rPr>
              <a:t>://</a:t>
            </a:r>
            <a:r>
              <a:rPr lang="en-US" sz="1400" u="sng" dirty="0" err="1" smtClean="0">
                <a:hlinkClick r:id="rId11"/>
              </a:rPr>
              <a:t>multek</a:t>
            </a:r>
            <a:r>
              <a:rPr lang="ru-RU" sz="1400" u="sng" dirty="0" smtClean="0">
                <a:hlinkClick r:id="rId11"/>
              </a:rPr>
              <a:t>.</a:t>
            </a:r>
            <a:r>
              <a:rPr lang="en-US" sz="1400" u="sng" dirty="0" err="1" smtClean="0">
                <a:hlinkClick r:id="rId11"/>
              </a:rPr>
              <a:t>tv</a:t>
            </a:r>
            <a:r>
              <a:rPr lang="ru-RU" sz="1400" u="sng" dirty="0" smtClean="0">
                <a:hlinkClick r:id="rId11"/>
              </a:rPr>
              <a:t>/</a:t>
            </a:r>
            <a:r>
              <a:rPr lang="en-US" sz="1400" u="sng" dirty="0" smtClean="0">
                <a:hlinkClick r:id="rId11"/>
              </a:rPr>
              <a:t>uploads</a:t>
            </a:r>
            <a:r>
              <a:rPr lang="ru-RU" sz="1400" u="sng" dirty="0" smtClean="0">
                <a:hlinkClick r:id="rId11"/>
              </a:rPr>
              <a:t>/</a:t>
            </a:r>
            <a:r>
              <a:rPr lang="en-US" sz="1400" u="sng" dirty="0" smtClean="0">
                <a:hlinkClick r:id="rId11"/>
              </a:rPr>
              <a:t>posts</a:t>
            </a:r>
            <a:r>
              <a:rPr lang="ru-RU" sz="1400" u="sng" dirty="0" smtClean="0">
                <a:hlinkClick r:id="rId11"/>
              </a:rPr>
              <a:t>/2012-03/1330767164_</a:t>
            </a:r>
            <a:r>
              <a:rPr lang="en-US" sz="1400" u="sng" dirty="0" smtClean="0">
                <a:hlinkClick r:id="rId11"/>
              </a:rPr>
              <a:t>mm</a:t>
            </a:r>
            <a:r>
              <a:rPr lang="ru-RU" sz="1400" u="sng" dirty="0" smtClean="0">
                <a:hlinkClick r:id="rId11"/>
              </a:rPr>
              <a:t>_5-2011.</a:t>
            </a:r>
            <a:r>
              <a:rPr lang="en-US" sz="1400" u="sng" dirty="0" smtClean="0">
                <a:hlinkClick r:id="rId11"/>
              </a:rPr>
              <a:t>jpg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 </a:t>
            </a:r>
            <a:r>
              <a:rPr lang="en-US" sz="1400" u="sng" dirty="0" smtClean="0">
                <a:hlinkClick r:id="rId12"/>
              </a:rPr>
              <a:t>http</a:t>
            </a:r>
            <a:r>
              <a:rPr lang="ru-RU" sz="1400" u="sng" dirty="0" smtClean="0">
                <a:hlinkClick r:id="rId12"/>
              </a:rPr>
              <a:t>://</a:t>
            </a:r>
            <a:r>
              <a:rPr lang="en-US" sz="1400" u="sng" dirty="0" err="1" smtClean="0">
                <a:hlinkClick r:id="rId12"/>
              </a:rPr>
              <a:t>gov</a:t>
            </a:r>
            <a:r>
              <a:rPr lang="ru-RU" sz="1400" u="sng" dirty="0" smtClean="0">
                <a:hlinkClick r:id="rId12"/>
              </a:rPr>
              <a:t>.</a:t>
            </a:r>
            <a:r>
              <a:rPr lang="en-US" sz="1400" u="sng" dirty="0" smtClean="0">
                <a:hlinkClick r:id="rId12"/>
              </a:rPr>
              <a:t>cap</a:t>
            </a:r>
            <a:r>
              <a:rPr lang="ru-RU" sz="1400" u="sng" dirty="0" smtClean="0">
                <a:hlinkClick r:id="rId12"/>
              </a:rPr>
              <a:t>.</a:t>
            </a:r>
            <a:r>
              <a:rPr lang="en-US" sz="1400" u="sng" dirty="0" err="1" smtClean="0">
                <a:hlinkClick r:id="rId12"/>
              </a:rPr>
              <a:t>ru</a:t>
            </a:r>
            <a:r>
              <a:rPr lang="ru-RU" sz="1400" u="sng" dirty="0" smtClean="0">
                <a:hlinkClick r:id="rId12"/>
              </a:rPr>
              <a:t>/</a:t>
            </a:r>
            <a:r>
              <a:rPr lang="en-US" sz="1400" u="sng" dirty="0" err="1" smtClean="0">
                <a:hlinkClick r:id="rId12"/>
              </a:rPr>
              <a:t>UserFiles</a:t>
            </a:r>
            <a:r>
              <a:rPr lang="ru-RU" sz="1400" u="sng" dirty="0" smtClean="0">
                <a:hlinkClick r:id="rId12"/>
              </a:rPr>
              <a:t>/</a:t>
            </a:r>
            <a:r>
              <a:rPr lang="en-US" sz="1400" u="sng" dirty="0" smtClean="0">
                <a:hlinkClick r:id="rId12"/>
              </a:rPr>
              <a:t>news</a:t>
            </a:r>
            <a:r>
              <a:rPr lang="ru-RU" sz="1400" u="sng" dirty="0" smtClean="0">
                <a:hlinkClick r:id="rId12"/>
              </a:rPr>
              <a:t>/201604/19/</a:t>
            </a:r>
            <a:r>
              <a:rPr lang="en-US" sz="1400" u="sng" dirty="0" smtClean="0">
                <a:hlinkClick r:id="rId12"/>
              </a:rPr>
              <a:t>Original</a:t>
            </a:r>
            <a:r>
              <a:rPr lang="ru-RU" sz="1400" u="sng" dirty="0" smtClean="0">
                <a:hlinkClick r:id="rId12"/>
              </a:rPr>
              <a:t>/09759649.</a:t>
            </a:r>
            <a:r>
              <a:rPr lang="en-US" sz="1400" u="sng" dirty="0" smtClean="0">
                <a:hlinkClick r:id="rId12"/>
              </a:rPr>
              <a:t>jpg</a:t>
            </a:r>
            <a:endParaRPr lang="ru-RU" sz="1400" dirty="0" smtClean="0"/>
          </a:p>
          <a:p>
            <a:pPr mar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400" dirty="0" smtClean="0">
                <a:solidFill>
                  <a:schemeClr val="tx1"/>
                </a:solidFill>
                <a:hlinkClick r:id="rId13"/>
              </a:rPr>
              <a:t>http://farm8.staticflickr.com/7306/10680209493_d3f0022f6c_o.jpg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 </a:t>
            </a:r>
            <a:r>
              <a:rPr lang="en-US" sz="1400" u="sng" dirty="0" smtClean="0">
                <a:hlinkClick r:id="rId14"/>
              </a:rPr>
              <a:t>http</a:t>
            </a:r>
            <a:r>
              <a:rPr lang="ru-RU" sz="1400" u="sng" dirty="0" smtClean="0">
                <a:hlinkClick r:id="rId14"/>
              </a:rPr>
              <a:t>://</a:t>
            </a:r>
            <a:r>
              <a:rPr lang="en-US" sz="1400" u="sng" dirty="0" smtClean="0">
                <a:hlinkClick r:id="rId14"/>
              </a:rPr>
              <a:t>www</a:t>
            </a:r>
            <a:r>
              <a:rPr lang="ru-RU" sz="1400" u="sng" dirty="0" smtClean="0">
                <a:hlinkClick r:id="rId14"/>
              </a:rPr>
              <a:t>.</a:t>
            </a:r>
            <a:r>
              <a:rPr lang="en-US" sz="1400" u="sng" dirty="0" err="1" smtClean="0">
                <a:hlinkClick r:id="rId14"/>
              </a:rPr>
              <a:t>ubergizmo</a:t>
            </a:r>
            <a:r>
              <a:rPr lang="ru-RU" sz="1400" u="sng" dirty="0" smtClean="0">
                <a:hlinkClick r:id="rId14"/>
              </a:rPr>
              <a:t>.</a:t>
            </a:r>
            <a:r>
              <a:rPr lang="en-US" sz="1400" u="sng" dirty="0" smtClean="0">
                <a:hlinkClick r:id="rId14"/>
              </a:rPr>
              <a:t>com</a:t>
            </a:r>
            <a:r>
              <a:rPr lang="ru-RU" sz="1400" u="sng" dirty="0" smtClean="0">
                <a:hlinkClick r:id="rId14"/>
              </a:rPr>
              <a:t>/</a:t>
            </a:r>
            <a:r>
              <a:rPr lang="en-US" sz="1400" u="sng" dirty="0" err="1" smtClean="0">
                <a:hlinkClick r:id="rId14"/>
              </a:rPr>
              <a:t>wp</a:t>
            </a:r>
            <a:r>
              <a:rPr lang="ru-RU" sz="1400" u="sng" dirty="0" smtClean="0">
                <a:hlinkClick r:id="rId14"/>
              </a:rPr>
              <a:t>-</a:t>
            </a:r>
            <a:r>
              <a:rPr lang="en-US" sz="1400" u="sng" dirty="0" smtClean="0">
                <a:hlinkClick r:id="rId14"/>
              </a:rPr>
              <a:t>content</a:t>
            </a:r>
            <a:r>
              <a:rPr lang="ru-RU" sz="1400" u="sng" dirty="0" smtClean="0">
                <a:hlinkClick r:id="rId14"/>
              </a:rPr>
              <a:t>/</a:t>
            </a:r>
            <a:r>
              <a:rPr lang="en-US" sz="1400" u="sng" dirty="0" smtClean="0">
                <a:hlinkClick r:id="rId14"/>
              </a:rPr>
              <a:t>uploads</a:t>
            </a:r>
            <a:r>
              <a:rPr lang="ru-RU" sz="1400" u="sng" dirty="0" smtClean="0">
                <a:hlinkClick r:id="rId14"/>
              </a:rPr>
              <a:t>/2012/05/</a:t>
            </a:r>
            <a:r>
              <a:rPr lang="en-US" sz="1400" u="sng" dirty="0" smtClean="0">
                <a:hlinkClick r:id="rId14"/>
              </a:rPr>
              <a:t>next</a:t>
            </a:r>
            <a:r>
              <a:rPr lang="ru-RU" sz="1400" u="sng" dirty="0" smtClean="0">
                <a:hlinkClick r:id="rId14"/>
              </a:rPr>
              <a:t>-</a:t>
            </a:r>
            <a:r>
              <a:rPr lang="en-US" sz="1400" u="sng" dirty="0" smtClean="0">
                <a:hlinkClick r:id="rId14"/>
              </a:rPr>
              <a:t>gen</a:t>
            </a:r>
            <a:r>
              <a:rPr lang="ru-RU" sz="1400" u="sng" dirty="0" smtClean="0">
                <a:hlinkClick r:id="rId14"/>
              </a:rPr>
              <a:t>-</a:t>
            </a:r>
            <a:r>
              <a:rPr lang="en-US" sz="1400" u="sng" dirty="0" smtClean="0">
                <a:hlinkClick r:id="rId14"/>
              </a:rPr>
              <a:t>simulator</a:t>
            </a:r>
            <a:r>
              <a:rPr lang="ru-RU" sz="1400" u="sng" dirty="0" smtClean="0">
                <a:hlinkClick r:id="rId14"/>
              </a:rPr>
              <a:t>.</a:t>
            </a:r>
            <a:r>
              <a:rPr lang="en-US" sz="1400" u="sng" dirty="0" smtClean="0">
                <a:hlinkClick r:id="rId14"/>
              </a:rPr>
              <a:t>jpg</a:t>
            </a:r>
            <a:endParaRPr lang="ru-RU" sz="1400" dirty="0" smtClean="0"/>
          </a:p>
          <a:p>
            <a:pPr mar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 </a:t>
            </a:r>
            <a:r>
              <a:rPr lang="en-US" sz="1400" dirty="0" smtClean="0">
                <a:solidFill>
                  <a:schemeClr val="tx1"/>
                </a:solidFill>
                <a:hlinkClick r:id="rId15"/>
              </a:rPr>
              <a:t>https://im3-tub-ru.yandex.net/i?id=acbed27ec0be4c57285190cd22eb6792&amp;n=33&amp;h=215&amp;w=322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400" u="sng" dirty="0" smtClean="0">
                <a:hlinkClick r:id="rId16"/>
              </a:rPr>
              <a:t>https</a:t>
            </a:r>
            <a:r>
              <a:rPr lang="ru-RU" sz="1400" u="sng" dirty="0" smtClean="0">
                <a:hlinkClick r:id="rId16"/>
              </a:rPr>
              <a:t>://</a:t>
            </a:r>
            <a:r>
              <a:rPr lang="en-US" sz="1400" u="sng" dirty="0" smtClean="0">
                <a:hlinkClick r:id="rId16"/>
              </a:rPr>
              <a:t>million</a:t>
            </a:r>
            <a:r>
              <a:rPr lang="ru-RU" sz="1400" u="sng" dirty="0" smtClean="0">
                <a:hlinkClick r:id="rId16"/>
              </a:rPr>
              <a:t>-</a:t>
            </a:r>
            <a:r>
              <a:rPr lang="en-US" sz="1400" u="sng" dirty="0" smtClean="0">
                <a:hlinkClick r:id="rId16"/>
              </a:rPr>
              <a:t>wallpapers</a:t>
            </a:r>
            <a:r>
              <a:rPr lang="ru-RU" sz="1400" u="sng" dirty="0" smtClean="0">
                <a:hlinkClick r:id="rId16"/>
              </a:rPr>
              <a:t>.</a:t>
            </a:r>
            <a:r>
              <a:rPr lang="en-US" sz="1400" u="sng" dirty="0" err="1" smtClean="0">
                <a:hlinkClick r:id="rId16"/>
              </a:rPr>
              <a:t>ru</a:t>
            </a:r>
            <a:r>
              <a:rPr lang="ru-RU" sz="1400" u="sng" dirty="0" smtClean="0">
                <a:hlinkClick r:id="rId16"/>
              </a:rPr>
              <a:t>/</a:t>
            </a:r>
            <a:r>
              <a:rPr lang="en-US" sz="1400" u="sng" dirty="0" smtClean="0">
                <a:hlinkClick r:id="rId16"/>
              </a:rPr>
              <a:t>wallpaper</a:t>
            </a:r>
            <a:r>
              <a:rPr lang="ru-RU" sz="1400" u="sng" dirty="0" smtClean="0">
                <a:hlinkClick r:id="rId16"/>
              </a:rPr>
              <a:t>/</a:t>
            </a:r>
            <a:r>
              <a:rPr lang="en-US" sz="1400" u="sng" dirty="0" err="1" smtClean="0">
                <a:hlinkClick r:id="rId16"/>
              </a:rPr>
              <a:t>mario</a:t>
            </a:r>
            <a:r>
              <a:rPr lang="ru-RU" sz="1400" u="sng" dirty="0" smtClean="0">
                <a:hlinkClick r:id="rId16"/>
              </a:rPr>
              <a:t>-</a:t>
            </a:r>
            <a:r>
              <a:rPr lang="en-US" sz="1400" u="sng" dirty="0" smtClean="0">
                <a:hlinkClick r:id="rId16"/>
              </a:rPr>
              <a:t>party</a:t>
            </a:r>
            <a:r>
              <a:rPr lang="ru-RU" sz="1400" u="sng" dirty="0" smtClean="0">
                <a:hlinkClick r:id="rId16"/>
              </a:rPr>
              <a:t>-</a:t>
            </a:r>
            <a:r>
              <a:rPr lang="en-US" sz="1400" u="sng" dirty="0" err="1" smtClean="0">
                <a:hlinkClick r:id="rId16"/>
              </a:rPr>
              <a:t>ds</a:t>
            </a:r>
            <a:r>
              <a:rPr lang="ru-RU" sz="1400" u="sng" dirty="0" smtClean="0">
                <a:hlinkClick r:id="rId16"/>
              </a:rPr>
              <a:t>/</a:t>
            </a:r>
            <a:r>
              <a:rPr lang="en-US" sz="1400" u="sng" dirty="0" smtClean="0">
                <a:hlinkClick r:id="rId16"/>
              </a:rPr>
              <a:t>id</a:t>
            </a:r>
            <a:r>
              <a:rPr lang="ru-RU" sz="1400" u="sng" dirty="0" smtClean="0">
                <a:hlinkClick r:id="rId16"/>
              </a:rPr>
              <a:t>/102331/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 </a:t>
            </a:r>
            <a:r>
              <a:rPr lang="en-US" sz="1400" u="sng" dirty="0" smtClean="0">
                <a:hlinkClick r:id="rId17"/>
              </a:rPr>
              <a:t>http</a:t>
            </a:r>
            <a:r>
              <a:rPr lang="ru-RU" sz="1400" u="sng" dirty="0" smtClean="0">
                <a:hlinkClick r:id="rId17"/>
              </a:rPr>
              <a:t>://</a:t>
            </a:r>
            <a:r>
              <a:rPr lang="en-US" sz="1400" u="sng" dirty="0" err="1" smtClean="0">
                <a:hlinkClick r:id="rId17"/>
              </a:rPr>
              <a:t>playshake</a:t>
            </a:r>
            <a:r>
              <a:rPr lang="ru-RU" sz="1400" u="sng" dirty="0" smtClean="0">
                <a:hlinkClick r:id="rId17"/>
              </a:rPr>
              <a:t>.</a:t>
            </a:r>
            <a:r>
              <a:rPr lang="en-US" sz="1400" u="sng" dirty="0" err="1" smtClean="0">
                <a:hlinkClick r:id="rId17"/>
              </a:rPr>
              <a:t>ru</a:t>
            </a:r>
            <a:r>
              <a:rPr lang="ru-RU" sz="1400" u="sng" dirty="0" smtClean="0">
                <a:hlinkClick r:id="rId17"/>
              </a:rPr>
              <a:t>/</a:t>
            </a:r>
            <a:r>
              <a:rPr lang="en-US" sz="1400" u="sng" dirty="0" smtClean="0">
                <a:hlinkClick r:id="rId17"/>
              </a:rPr>
              <a:t>images</a:t>
            </a:r>
            <a:r>
              <a:rPr lang="ru-RU" sz="1400" u="sng" dirty="0" smtClean="0">
                <a:hlinkClick r:id="rId17"/>
              </a:rPr>
              <a:t>/</a:t>
            </a:r>
            <a:r>
              <a:rPr lang="en-US" sz="1400" u="sng" dirty="0" err="1" smtClean="0">
                <a:hlinkClick r:id="rId17"/>
              </a:rPr>
              <a:t>desc</a:t>
            </a:r>
            <a:r>
              <a:rPr lang="ru-RU" sz="1400" u="sng" dirty="0" smtClean="0">
                <a:hlinkClick r:id="rId17"/>
              </a:rPr>
              <a:t>/</a:t>
            </a:r>
            <a:r>
              <a:rPr lang="en-US" sz="1400" u="sng" dirty="0" err="1" smtClean="0">
                <a:hlinkClick r:id="rId17"/>
              </a:rPr>
              <a:t>gonki</a:t>
            </a:r>
            <a:r>
              <a:rPr lang="ru-RU" sz="1400" u="sng" dirty="0" smtClean="0">
                <a:hlinkClick r:id="rId17"/>
              </a:rPr>
              <a:t>-</a:t>
            </a:r>
            <a:r>
              <a:rPr lang="en-US" sz="1400" u="sng" dirty="0" err="1" smtClean="0">
                <a:hlinkClick r:id="rId17"/>
              </a:rPr>
              <a:t>na</a:t>
            </a:r>
            <a:r>
              <a:rPr lang="ru-RU" sz="1400" u="sng" dirty="0" smtClean="0">
                <a:hlinkClick r:id="rId17"/>
              </a:rPr>
              <a:t>-</a:t>
            </a:r>
            <a:r>
              <a:rPr lang="en-US" sz="1400" u="sng" dirty="0" err="1" smtClean="0">
                <a:hlinkClick r:id="rId17"/>
              </a:rPr>
              <a:t>mashinah</a:t>
            </a:r>
            <a:r>
              <a:rPr lang="ru-RU" sz="1400" u="sng" dirty="0" smtClean="0">
                <a:hlinkClick r:id="rId17"/>
              </a:rPr>
              <a:t>.</a:t>
            </a:r>
            <a:r>
              <a:rPr lang="en-US" sz="1400" u="sng" dirty="0" smtClean="0">
                <a:hlinkClick r:id="rId17"/>
              </a:rPr>
              <a:t>jpg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 </a:t>
            </a:r>
            <a:r>
              <a:rPr lang="en-US" sz="1400" u="sng" dirty="0" smtClean="0">
                <a:hlinkClick r:id="rId18"/>
              </a:rPr>
              <a:t>http</a:t>
            </a:r>
            <a:r>
              <a:rPr lang="ru-RU" sz="1400" u="sng" dirty="0" smtClean="0">
                <a:hlinkClick r:id="rId18"/>
              </a:rPr>
              <a:t>://</a:t>
            </a:r>
            <a:r>
              <a:rPr lang="en-US" sz="1400" u="sng" dirty="0" smtClean="0">
                <a:hlinkClick r:id="rId18"/>
              </a:rPr>
              <a:t>u</a:t>
            </a:r>
            <a:r>
              <a:rPr lang="ru-RU" sz="1400" u="sng" dirty="0" smtClean="0">
                <a:hlinkClick r:id="rId18"/>
              </a:rPr>
              <a:t>.</a:t>
            </a:r>
            <a:r>
              <a:rPr lang="en-US" sz="1400" u="sng" dirty="0" err="1" smtClean="0">
                <a:hlinkClick r:id="rId18"/>
              </a:rPr>
              <a:t>kanobu</a:t>
            </a:r>
            <a:r>
              <a:rPr lang="ru-RU" sz="1400" u="sng" dirty="0" smtClean="0">
                <a:hlinkClick r:id="rId18"/>
              </a:rPr>
              <a:t>.</a:t>
            </a:r>
            <a:r>
              <a:rPr lang="en-US" sz="1400" u="sng" dirty="0" err="1" smtClean="0">
                <a:hlinkClick r:id="rId18"/>
              </a:rPr>
              <a:t>ru</a:t>
            </a:r>
            <a:r>
              <a:rPr lang="ru-RU" sz="1400" u="sng" dirty="0" smtClean="0">
                <a:hlinkClick r:id="rId18"/>
              </a:rPr>
              <a:t>/</a:t>
            </a:r>
            <a:r>
              <a:rPr lang="en-US" sz="1400" u="sng" dirty="0" smtClean="0">
                <a:hlinkClick r:id="rId18"/>
              </a:rPr>
              <a:t>screenshots</a:t>
            </a:r>
            <a:r>
              <a:rPr lang="ru-RU" sz="1400" u="sng" dirty="0" smtClean="0">
                <a:hlinkClick r:id="rId18"/>
              </a:rPr>
              <a:t>/24/</a:t>
            </a:r>
            <a:r>
              <a:rPr lang="en-US" sz="1400" u="sng" dirty="0" smtClean="0">
                <a:hlinkClick r:id="rId18"/>
              </a:rPr>
              <a:t>f</a:t>
            </a:r>
            <a:r>
              <a:rPr lang="ru-RU" sz="1400" u="sng" dirty="0" smtClean="0">
                <a:hlinkClick r:id="rId18"/>
              </a:rPr>
              <a:t>1</a:t>
            </a:r>
            <a:r>
              <a:rPr lang="en-US" sz="1400" u="sng" dirty="0" smtClean="0">
                <a:hlinkClick r:id="rId18"/>
              </a:rPr>
              <a:t>b</a:t>
            </a:r>
            <a:r>
              <a:rPr lang="ru-RU" sz="1400" u="sng" dirty="0" smtClean="0">
                <a:hlinkClick r:id="rId18"/>
              </a:rPr>
              <a:t>1</a:t>
            </a:r>
            <a:r>
              <a:rPr lang="en-US" sz="1400" u="sng" dirty="0" smtClean="0">
                <a:hlinkClick r:id="rId18"/>
              </a:rPr>
              <a:t>db</a:t>
            </a:r>
            <a:r>
              <a:rPr lang="ru-RU" sz="1400" u="sng" dirty="0" smtClean="0">
                <a:hlinkClick r:id="rId18"/>
              </a:rPr>
              <a:t>91-</a:t>
            </a:r>
            <a:r>
              <a:rPr lang="en-US" sz="1400" u="sng" dirty="0" smtClean="0">
                <a:hlinkClick r:id="rId18"/>
              </a:rPr>
              <a:t>a</a:t>
            </a:r>
            <a:r>
              <a:rPr lang="ru-RU" sz="1400" u="sng" dirty="0" smtClean="0">
                <a:hlinkClick r:id="rId18"/>
              </a:rPr>
              <a:t>917-44</a:t>
            </a:r>
            <a:r>
              <a:rPr lang="en-US" sz="1400" u="sng" dirty="0" err="1" smtClean="0">
                <a:hlinkClick r:id="rId18"/>
              </a:rPr>
              <a:t>fb</a:t>
            </a:r>
            <a:r>
              <a:rPr lang="ru-RU" sz="1400" u="sng" dirty="0" smtClean="0">
                <a:hlinkClick r:id="rId18"/>
              </a:rPr>
              <a:t>-8212-773</a:t>
            </a:r>
            <a:r>
              <a:rPr lang="en-US" sz="1400" u="sng" dirty="0" err="1" smtClean="0">
                <a:hlinkClick r:id="rId18"/>
              </a:rPr>
              <a:t>cacd</a:t>
            </a:r>
            <a:r>
              <a:rPr lang="ru-RU" sz="1400" u="sng" dirty="0" smtClean="0">
                <a:hlinkClick r:id="rId18"/>
              </a:rPr>
              <a:t>13</a:t>
            </a:r>
            <a:r>
              <a:rPr lang="en-US" sz="1400" u="sng" dirty="0" smtClean="0">
                <a:hlinkClick r:id="rId18"/>
              </a:rPr>
              <a:t>a</a:t>
            </a:r>
            <a:r>
              <a:rPr lang="ru-RU" sz="1400" u="sng" dirty="0" smtClean="0">
                <a:hlinkClick r:id="rId18"/>
              </a:rPr>
              <a:t>8</a:t>
            </a:r>
            <a:r>
              <a:rPr lang="en-US" sz="1400" u="sng" dirty="0" smtClean="0">
                <a:hlinkClick r:id="rId18"/>
              </a:rPr>
              <a:t>c</a:t>
            </a:r>
            <a:r>
              <a:rPr lang="ru-RU" sz="1400" u="sng" dirty="0" smtClean="0">
                <a:hlinkClick r:id="rId18"/>
              </a:rPr>
              <a:t>.</a:t>
            </a:r>
            <a:r>
              <a:rPr lang="en-US" sz="1400" u="sng" dirty="0" smtClean="0">
                <a:hlinkClick r:id="rId18"/>
              </a:rPr>
              <a:t>jpg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400" u="sng" dirty="0" smtClean="0">
                <a:hlinkClick r:id="rId19"/>
              </a:rPr>
              <a:t>http</a:t>
            </a:r>
            <a:r>
              <a:rPr lang="ru-RU" sz="1400" u="sng" dirty="0" smtClean="0">
                <a:hlinkClick r:id="rId19"/>
              </a:rPr>
              <a:t>://</a:t>
            </a:r>
            <a:r>
              <a:rPr lang="en-US" sz="1400" u="sng" dirty="0" err="1" smtClean="0">
                <a:hlinkClick r:id="rId19"/>
              </a:rPr>
              <a:t>img</a:t>
            </a:r>
            <a:r>
              <a:rPr lang="ru-RU" sz="1400" u="sng" dirty="0" smtClean="0">
                <a:hlinkClick r:id="rId19"/>
              </a:rPr>
              <a:t>0.</a:t>
            </a:r>
            <a:r>
              <a:rPr lang="en-US" sz="1400" u="sng" dirty="0" err="1" smtClean="0">
                <a:hlinkClick r:id="rId19"/>
              </a:rPr>
              <a:t>gtsstatic</a:t>
            </a:r>
            <a:r>
              <a:rPr lang="ru-RU" sz="1400" u="sng" dirty="0" smtClean="0">
                <a:hlinkClick r:id="rId19"/>
              </a:rPr>
              <a:t>.</a:t>
            </a:r>
            <a:r>
              <a:rPr lang="en-US" sz="1400" u="sng" dirty="0" smtClean="0">
                <a:hlinkClick r:id="rId19"/>
              </a:rPr>
              <a:t>com</a:t>
            </a:r>
            <a:r>
              <a:rPr lang="ru-RU" sz="1400" u="sng" dirty="0" smtClean="0">
                <a:hlinkClick r:id="rId19"/>
              </a:rPr>
              <a:t>/</a:t>
            </a:r>
            <a:r>
              <a:rPr lang="en-US" sz="1400" u="sng" dirty="0" smtClean="0">
                <a:hlinkClick r:id="rId19"/>
              </a:rPr>
              <a:t>wallpapers</a:t>
            </a:r>
            <a:r>
              <a:rPr lang="ru-RU" sz="1400" u="sng" dirty="0" smtClean="0">
                <a:hlinkClick r:id="rId19"/>
              </a:rPr>
              <a:t>/32</a:t>
            </a:r>
            <a:r>
              <a:rPr lang="en-US" sz="1400" u="sng" dirty="0" smtClean="0">
                <a:hlinkClick r:id="rId19"/>
              </a:rPr>
              <a:t>db</a:t>
            </a:r>
            <a:r>
              <a:rPr lang="ru-RU" sz="1400" u="sng" dirty="0" smtClean="0">
                <a:hlinkClick r:id="rId19"/>
              </a:rPr>
              <a:t>17</a:t>
            </a:r>
            <a:r>
              <a:rPr lang="en-US" sz="1400" u="sng" dirty="0" smtClean="0">
                <a:hlinkClick r:id="rId19"/>
              </a:rPr>
              <a:t>a</a:t>
            </a:r>
            <a:r>
              <a:rPr lang="ru-RU" sz="1400" u="sng" dirty="0" smtClean="0">
                <a:hlinkClick r:id="rId19"/>
              </a:rPr>
              <a:t>5</a:t>
            </a:r>
            <a:r>
              <a:rPr lang="en-US" sz="1400" u="sng" dirty="0" smtClean="0">
                <a:hlinkClick r:id="rId19"/>
              </a:rPr>
              <a:t>a</a:t>
            </a:r>
            <a:r>
              <a:rPr lang="ru-RU" sz="1400" u="sng" dirty="0" smtClean="0">
                <a:hlinkClick r:id="rId19"/>
              </a:rPr>
              <a:t>7</a:t>
            </a:r>
            <a:r>
              <a:rPr lang="en-US" sz="1400" u="sng" dirty="0" smtClean="0">
                <a:hlinkClick r:id="rId19"/>
              </a:rPr>
              <a:t>d</a:t>
            </a:r>
            <a:r>
              <a:rPr lang="ru-RU" sz="1400" u="sng" dirty="0" smtClean="0">
                <a:hlinkClick r:id="rId19"/>
              </a:rPr>
              <a:t>115</a:t>
            </a:r>
            <a:r>
              <a:rPr lang="en-US" sz="1400" u="sng" dirty="0" err="1" smtClean="0">
                <a:hlinkClick r:id="rId19"/>
              </a:rPr>
              <a:t>bbba</a:t>
            </a:r>
            <a:r>
              <a:rPr lang="ru-RU" sz="1400" u="sng" dirty="0" smtClean="0">
                <a:hlinkClick r:id="rId19"/>
              </a:rPr>
              <a:t>01</a:t>
            </a:r>
            <a:r>
              <a:rPr lang="en-US" sz="1400" u="sng" dirty="0" smtClean="0">
                <a:hlinkClick r:id="rId19"/>
              </a:rPr>
              <a:t>ff</a:t>
            </a:r>
            <a:r>
              <a:rPr lang="ru-RU" sz="1400" u="sng" dirty="0" smtClean="0">
                <a:hlinkClick r:id="rId19"/>
              </a:rPr>
              <a:t>95</a:t>
            </a:r>
            <a:r>
              <a:rPr lang="en-US" sz="1400" u="sng" dirty="0" smtClean="0">
                <a:hlinkClick r:id="rId19"/>
              </a:rPr>
              <a:t>b</a:t>
            </a:r>
            <a:r>
              <a:rPr lang="ru-RU" sz="1400" u="sng" dirty="0" smtClean="0">
                <a:hlinkClick r:id="rId19"/>
              </a:rPr>
              <a:t>84</a:t>
            </a:r>
            <a:r>
              <a:rPr lang="en-US" sz="1400" u="sng" dirty="0" err="1" smtClean="0">
                <a:hlinkClick r:id="rId19"/>
              </a:rPr>
              <a:t>ce</a:t>
            </a:r>
            <a:r>
              <a:rPr lang="ru-RU" sz="1400" u="sng" dirty="0" smtClean="0">
                <a:hlinkClick r:id="rId19"/>
              </a:rPr>
              <a:t>229_</a:t>
            </a:r>
            <a:r>
              <a:rPr lang="en-US" sz="1400" u="sng" dirty="0" smtClean="0">
                <a:hlinkClick r:id="rId19"/>
              </a:rPr>
              <a:t>large</a:t>
            </a:r>
            <a:r>
              <a:rPr lang="ru-RU" sz="1400" u="sng" dirty="0" smtClean="0">
                <a:hlinkClick r:id="rId19"/>
              </a:rPr>
              <a:t>.</a:t>
            </a:r>
            <a:r>
              <a:rPr lang="en-US" sz="1400" u="sng" dirty="0" smtClean="0">
                <a:hlinkClick r:id="rId19"/>
              </a:rPr>
              <a:t>jpeg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 </a:t>
            </a:r>
            <a:r>
              <a:rPr lang="en-US" sz="1400" u="sng" dirty="0" smtClean="0">
                <a:hlinkClick r:id="rId20"/>
              </a:rPr>
              <a:t>http</a:t>
            </a:r>
            <a:r>
              <a:rPr lang="ru-RU" sz="1400" u="sng" dirty="0" smtClean="0">
                <a:hlinkClick r:id="rId20"/>
              </a:rPr>
              <a:t>://</a:t>
            </a:r>
            <a:r>
              <a:rPr lang="en-US" sz="1400" u="sng" dirty="0" smtClean="0">
                <a:hlinkClick r:id="rId20"/>
              </a:rPr>
              <a:t>www</a:t>
            </a:r>
            <a:r>
              <a:rPr lang="ru-RU" sz="1400" u="sng" dirty="0" smtClean="0">
                <a:hlinkClick r:id="rId20"/>
              </a:rPr>
              <a:t>.</a:t>
            </a:r>
            <a:r>
              <a:rPr lang="en-US" sz="1400" u="sng" dirty="0" err="1" smtClean="0">
                <a:hlinkClick r:id="rId20"/>
              </a:rPr>
              <a:t>medicina</a:t>
            </a:r>
            <a:r>
              <a:rPr lang="ru-RU" sz="1400" u="sng" dirty="0" smtClean="0">
                <a:hlinkClick r:id="rId20"/>
              </a:rPr>
              <a:t>99.</a:t>
            </a:r>
            <a:r>
              <a:rPr lang="en-US" sz="1400" u="sng" dirty="0" err="1" smtClean="0">
                <a:hlinkClick r:id="rId20"/>
              </a:rPr>
              <a:t>ru</a:t>
            </a:r>
            <a:r>
              <a:rPr lang="ru-RU" sz="1400" u="sng" dirty="0" smtClean="0">
                <a:hlinkClick r:id="rId20"/>
              </a:rPr>
              <a:t>/</a:t>
            </a:r>
            <a:r>
              <a:rPr lang="en-US" sz="1400" u="sng" dirty="0" err="1" smtClean="0">
                <a:hlinkClick r:id="rId20"/>
              </a:rPr>
              <a:t>wp</a:t>
            </a:r>
            <a:r>
              <a:rPr lang="ru-RU" sz="1400" u="sng" dirty="0" smtClean="0">
                <a:hlinkClick r:id="rId20"/>
              </a:rPr>
              <a:t>-</a:t>
            </a:r>
            <a:r>
              <a:rPr lang="en-US" sz="1400" u="sng" dirty="0" smtClean="0">
                <a:hlinkClick r:id="rId20"/>
              </a:rPr>
              <a:t>content</a:t>
            </a:r>
            <a:r>
              <a:rPr lang="ru-RU" sz="1400" u="sng" dirty="0" smtClean="0">
                <a:hlinkClick r:id="rId20"/>
              </a:rPr>
              <a:t>/</a:t>
            </a:r>
            <a:r>
              <a:rPr lang="en-US" sz="1400" u="sng" dirty="0" smtClean="0">
                <a:hlinkClick r:id="rId20"/>
              </a:rPr>
              <a:t>uploads</a:t>
            </a:r>
            <a:r>
              <a:rPr lang="ru-RU" sz="1400" u="sng" dirty="0" smtClean="0">
                <a:hlinkClick r:id="rId20"/>
              </a:rPr>
              <a:t>/2015/09/</a:t>
            </a:r>
            <a:r>
              <a:rPr lang="en-US" sz="1400" u="sng" dirty="0" err="1" smtClean="0">
                <a:hlinkClick r:id="rId20"/>
              </a:rPr>
              <a:t>kinomosg</a:t>
            </a:r>
            <a:r>
              <a:rPr lang="ru-RU" sz="1400" u="sng" dirty="0" smtClean="0">
                <a:hlinkClick r:id="rId20"/>
              </a:rPr>
              <a:t>.</a:t>
            </a:r>
            <a:r>
              <a:rPr lang="en-US" sz="1400" u="sng" dirty="0" smtClean="0">
                <a:hlinkClick r:id="rId20"/>
              </a:rPr>
              <a:t>jpg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400" u="sng" dirty="0" smtClean="0">
                <a:hlinkClick r:id="rId21"/>
              </a:rPr>
              <a:t>http</a:t>
            </a:r>
            <a:r>
              <a:rPr lang="ru-RU" sz="1400" u="sng" dirty="0" smtClean="0">
                <a:hlinkClick r:id="rId21"/>
              </a:rPr>
              <a:t>://</a:t>
            </a:r>
            <a:r>
              <a:rPr lang="en-US" sz="1400" u="sng" dirty="0" err="1" smtClean="0">
                <a:hlinkClick r:id="rId21"/>
              </a:rPr>
              <a:t>yaviju</a:t>
            </a:r>
            <a:r>
              <a:rPr lang="ru-RU" sz="1400" u="sng" dirty="0" smtClean="0">
                <a:hlinkClick r:id="rId21"/>
              </a:rPr>
              <a:t>.</a:t>
            </a:r>
            <a:r>
              <a:rPr lang="en-US" sz="1400" u="sng" dirty="0" smtClean="0">
                <a:hlinkClick r:id="rId21"/>
              </a:rPr>
              <a:t>com</a:t>
            </a:r>
            <a:r>
              <a:rPr lang="ru-RU" sz="1400" u="sng" dirty="0" smtClean="0">
                <a:hlinkClick r:id="rId21"/>
              </a:rPr>
              <a:t>/</a:t>
            </a:r>
            <a:r>
              <a:rPr lang="en-US" sz="1400" u="sng" dirty="0" err="1" smtClean="0">
                <a:hlinkClick r:id="rId21"/>
              </a:rPr>
              <a:t>wp</a:t>
            </a:r>
            <a:r>
              <a:rPr lang="ru-RU" sz="1400" u="sng" dirty="0" smtClean="0">
                <a:hlinkClick r:id="rId21"/>
              </a:rPr>
              <a:t>-</a:t>
            </a:r>
            <a:r>
              <a:rPr lang="en-US" sz="1400" u="sng" dirty="0" smtClean="0">
                <a:hlinkClick r:id="rId21"/>
              </a:rPr>
              <a:t>content</a:t>
            </a:r>
            <a:r>
              <a:rPr lang="ru-RU" sz="1400" u="sng" dirty="0" smtClean="0">
                <a:hlinkClick r:id="rId21"/>
              </a:rPr>
              <a:t>/</a:t>
            </a:r>
            <a:r>
              <a:rPr lang="en-US" sz="1400" u="sng" dirty="0" smtClean="0">
                <a:hlinkClick r:id="rId21"/>
              </a:rPr>
              <a:t>uploads</a:t>
            </a:r>
            <a:r>
              <a:rPr lang="ru-RU" sz="1400" u="sng" dirty="0" smtClean="0">
                <a:hlinkClick r:id="rId21"/>
              </a:rPr>
              <a:t>/2014/09/</a:t>
            </a:r>
            <a:r>
              <a:rPr lang="en-US" sz="1400" u="sng" dirty="0" err="1" smtClean="0">
                <a:hlinkClick r:id="rId21"/>
              </a:rPr>
              <a:t>kompjuternaja</a:t>
            </a:r>
            <a:r>
              <a:rPr lang="ru-RU" sz="1400" u="sng" dirty="0" smtClean="0">
                <a:hlinkClick r:id="rId21"/>
              </a:rPr>
              <a:t>-</a:t>
            </a:r>
            <a:r>
              <a:rPr lang="en-US" sz="1400" u="sng" dirty="0" err="1" smtClean="0">
                <a:hlinkClick r:id="rId21"/>
              </a:rPr>
              <a:t>keratotopografija</a:t>
            </a:r>
            <a:r>
              <a:rPr lang="ru-RU" sz="1400" u="sng" dirty="0" smtClean="0">
                <a:hlinkClick r:id="rId21"/>
              </a:rPr>
              <a:t>.</a:t>
            </a:r>
            <a:r>
              <a:rPr lang="en-US" sz="1400" u="sng" dirty="0" smtClean="0">
                <a:hlinkClick r:id="rId21"/>
              </a:rPr>
              <a:t>jpeg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400" u="sng" dirty="0" smtClean="0">
                <a:hlinkClick r:id="rId22"/>
              </a:rPr>
              <a:t>http</a:t>
            </a:r>
            <a:r>
              <a:rPr lang="ru-RU" sz="1400" u="sng" dirty="0" smtClean="0">
                <a:hlinkClick r:id="rId22"/>
              </a:rPr>
              <a:t>://</a:t>
            </a:r>
            <a:r>
              <a:rPr lang="en-US" sz="1400" u="sng" dirty="0" err="1" smtClean="0">
                <a:hlinkClick r:id="rId22"/>
              </a:rPr>
              <a:t>im</a:t>
            </a:r>
            <a:r>
              <a:rPr lang="ru-RU" sz="1400" u="sng" dirty="0" smtClean="0">
                <a:hlinkClick r:id="rId22"/>
              </a:rPr>
              <a:t>-</a:t>
            </a:r>
            <a:r>
              <a:rPr lang="en-US" sz="1400" u="sng" dirty="0" smtClean="0">
                <a:hlinkClick r:id="rId22"/>
              </a:rPr>
              <a:t>possible</a:t>
            </a:r>
            <a:r>
              <a:rPr lang="ru-RU" sz="1400" u="sng" dirty="0" smtClean="0">
                <a:hlinkClick r:id="rId22"/>
              </a:rPr>
              <a:t>.</a:t>
            </a:r>
            <a:r>
              <a:rPr lang="en-US" sz="1400" u="sng" dirty="0" smtClean="0">
                <a:hlinkClick r:id="rId22"/>
              </a:rPr>
              <a:t>info</a:t>
            </a:r>
            <a:r>
              <a:rPr lang="ru-RU" sz="1400" u="sng" dirty="0" smtClean="0">
                <a:hlinkClick r:id="rId22"/>
              </a:rPr>
              <a:t>/</a:t>
            </a:r>
            <a:r>
              <a:rPr lang="en-US" sz="1400" u="sng" dirty="0" smtClean="0">
                <a:hlinkClick r:id="rId22"/>
              </a:rPr>
              <a:t>images</a:t>
            </a:r>
            <a:r>
              <a:rPr lang="ru-RU" sz="1400" u="sng" dirty="0" smtClean="0">
                <a:hlinkClick r:id="rId22"/>
              </a:rPr>
              <a:t>/</a:t>
            </a:r>
            <a:r>
              <a:rPr lang="en-US" sz="1400" u="sng" dirty="0" smtClean="0">
                <a:hlinkClick r:id="rId22"/>
              </a:rPr>
              <a:t>art</a:t>
            </a:r>
            <a:r>
              <a:rPr lang="ru-RU" sz="1400" u="sng" dirty="0" smtClean="0">
                <a:hlinkClick r:id="rId22"/>
              </a:rPr>
              <a:t>/</a:t>
            </a:r>
            <a:r>
              <a:rPr lang="en-US" sz="1400" u="sng" dirty="0" smtClean="0">
                <a:hlinkClick r:id="rId22"/>
              </a:rPr>
              <a:t>computer</a:t>
            </a:r>
            <a:r>
              <a:rPr lang="ru-RU" sz="1400" u="sng" dirty="0" smtClean="0">
                <a:hlinkClick r:id="rId22"/>
              </a:rPr>
              <a:t>/</a:t>
            </a:r>
            <a:r>
              <a:rPr lang="en-US" sz="1400" u="sng" dirty="0" err="1" smtClean="0">
                <a:hlinkClick r:id="rId22"/>
              </a:rPr>
              <a:t>thomas</a:t>
            </a:r>
            <a:r>
              <a:rPr lang="ru-RU" sz="1400" u="sng" dirty="0" smtClean="0">
                <a:hlinkClick r:id="rId22"/>
              </a:rPr>
              <a:t>-</a:t>
            </a:r>
            <a:r>
              <a:rPr lang="en-US" sz="1400" u="sng" dirty="0" smtClean="0">
                <a:hlinkClick r:id="rId22"/>
              </a:rPr>
              <a:t>de</a:t>
            </a:r>
            <a:r>
              <a:rPr lang="ru-RU" sz="1400" u="sng" dirty="0" smtClean="0">
                <a:hlinkClick r:id="rId22"/>
              </a:rPr>
              <a:t>-</a:t>
            </a:r>
            <a:r>
              <a:rPr lang="en-US" sz="1400" u="sng" dirty="0" err="1" smtClean="0">
                <a:hlinkClick r:id="rId22"/>
              </a:rPr>
              <a:t>bos</a:t>
            </a:r>
            <a:r>
              <a:rPr lang="ru-RU" sz="1400" u="sng" dirty="0" smtClean="0">
                <a:hlinkClick r:id="rId22"/>
              </a:rPr>
              <a:t>/</a:t>
            </a:r>
            <a:r>
              <a:rPr lang="en-US" sz="1400" u="sng" dirty="0" smtClean="0">
                <a:hlinkClick r:id="rId22"/>
              </a:rPr>
              <a:t>architecture</a:t>
            </a:r>
            <a:r>
              <a:rPr lang="ru-RU" sz="1400" u="sng" dirty="0" smtClean="0">
                <a:hlinkClick r:id="rId22"/>
              </a:rPr>
              <a:t>02.</a:t>
            </a:r>
            <a:r>
              <a:rPr lang="en-US" sz="1400" u="sng" dirty="0" smtClean="0">
                <a:hlinkClick r:id="rId22"/>
              </a:rPr>
              <a:t>jpg</a:t>
            </a:r>
            <a:endParaRPr lang="ru-RU" sz="1400" dirty="0" smtClean="0"/>
          </a:p>
          <a:p>
            <a:pPr marL="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 </a:t>
            </a:r>
            <a:r>
              <a:rPr lang="en-US" sz="1400" u="sng" dirty="0" smtClean="0">
                <a:hlinkClick r:id="rId23"/>
              </a:rPr>
              <a:t>http</a:t>
            </a:r>
            <a:r>
              <a:rPr lang="ru-RU" sz="1400" u="sng" dirty="0" smtClean="0">
                <a:hlinkClick r:id="rId23"/>
              </a:rPr>
              <a:t>://</a:t>
            </a:r>
            <a:r>
              <a:rPr lang="en-US" sz="1400" u="sng" dirty="0" smtClean="0">
                <a:hlinkClick r:id="rId23"/>
              </a:rPr>
              <a:t>www</a:t>
            </a:r>
            <a:r>
              <a:rPr lang="ru-RU" sz="1400" u="sng" dirty="0" smtClean="0">
                <a:hlinkClick r:id="rId23"/>
              </a:rPr>
              <a:t>.</a:t>
            </a:r>
            <a:r>
              <a:rPr lang="en-US" sz="1400" u="sng" dirty="0" smtClean="0">
                <a:hlinkClick r:id="rId23"/>
              </a:rPr>
              <a:t>lira</a:t>
            </a:r>
            <a:r>
              <a:rPr lang="ru-RU" sz="1400" u="sng" dirty="0" smtClean="0">
                <a:hlinkClick r:id="rId23"/>
              </a:rPr>
              <a:t>2012.</a:t>
            </a:r>
            <a:r>
              <a:rPr lang="en-US" sz="1400" u="sng" dirty="0" err="1" smtClean="0">
                <a:hlinkClick r:id="rId23"/>
              </a:rPr>
              <a:t>ru</a:t>
            </a:r>
            <a:r>
              <a:rPr lang="ru-RU" sz="1400" u="sng" dirty="0" smtClean="0">
                <a:hlinkClick r:id="rId23"/>
              </a:rPr>
              <a:t>/</a:t>
            </a:r>
            <a:r>
              <a:rPr lang="en-US" sz="1400" u="sng" dirty="0" smtClean="0">
                <a:hlinkClick r:id="rId23"/>
              </a:rPr>
              <a:t>products</a:t>
            </a:r>
            <a:r>
              <a:rPr lang="ru-RU" sz="1400" u="sng" dirty="0" smtClean="0">
                <a:hlinkClick r:id="rId23"/>
              </a:rPr>
              <a:t>/</a:t>
            </a:r>
            <a:r>
              <a:rPr lang="en-US" sz="1400" u="sng" dirty="0" err="1" smtClean="0">
                <a:hlinkClick r:id="rId23"/>
              </a:rPr>
              <a:t>sapfir</a:t>
            </a:r>
            <a:r>
              <a:rPr lang="ru-RU" sz="1400" u="sng" dirty="0" smtClean="0">
                <a:hlinkClick r:id="rId23"/>
              </a:rPr>
              <a:t>/</a:t>
            </a:r>
            <a:r>
              <a:rPr lang="en-US" sz="1400" u="sng" dirty="0" err="1" smtClean="0">
                <a:hlinkClick r:id="rId23"/>
              </a:rPr>
              <a:t>img</a:t>
            </a:r>
            <a:r>
              <a:rPr lang="ru-RU" sz="1400" u="sng" dirty="0" smtClean="0">
                <a:hlinkClick r:id="rId23"/>
              </a:rPr>
              <a:t>/007.</a:t>
            </a:r>
            <a:r>
              <a:rPr lang="en-US" sz="1400" u="sng" dirty="0" smtClean="0">
                <a:hlinkClick r:id="rId23"/>
              </a:rPr>
              <a:t>gif</a:t>
            </a:r>
            <a:endParaRPr lang="ru-RU" sz="14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926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Изображения: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6093296"/>
          </a:xfrm>
        </p:spPr>
        <p:txBody>
          <a:bodyPr>
            <a:normAutofit fontScale="47500" lnSpcReduction="20000"/>
          </a:bodyPr>
          <a:lstStyle/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ru-RU" dirty="0" smtClean="0"/>
              <a:t> 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edu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ascon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bestmodels</a:t>
            </a:r>
            <a:r>
              <a:rPr lang="ru-RU" u="sng" dirty="0" smtClean="0">
                <a:hlinkClick r:id="rId2"/>
              </a:rPr>
              <a:t>/60173/6017302.</a:t>
            </a:r>
            <a:r>
              <a:rPr lang="en-US" u="sng" dirty="0" smtClean="0">
                <a:hlinkClick r:id="rId2"/>
              </a:rPr>
              <a:t>jpg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ru-RU" dirty="0" smtClean="0"/>
              <a:t> 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jpghoto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err="1" smtClean="0">
                <a:hlinkClick r:id="rId3"/>
              </a:rPr>
              <a:t>img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picture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Aug</a:t>
            </a:r>
            <a:r>
              <a:rPr lang="ru-RU" u="sng" dirty="0" smtClean="0">
                <a:hlinkClick r:id="rId3"/>
              </a:rPr>
              <a:t>/21/9</a:t>
            </a:r>
            <a:r>
              <a:rPr lang="en-US" u="sng" dirty="0" smtClean="0">
                <a:hlinkClick r:id="rId3"/>
              </a:rPr>
              <a:t>ad</a:t>
            </a:r>
            <a:r>
              <a:rPr lang="ru-RU" u="sng" dirty="0" smtClean="0">
                <a:hlinkClick r:id="rId3"/>
              </a:rPr>
              <a:t>0313</a:t>
            </a:r>
            <a:r>
              <a:rPr lang="en-US" u="sng" dirty="0" smtClean="0">
                <a:hlinkClick r:id="rId3"/>
              </a:rPr>
              <a:t>f</a:t>
            </a:r>
            <a:r>
              <a:rPr lang="ru-RU" u="sng" dirty="0" smtClean="0">
                <a:hlinkClick r:id="rId3"/>
              </a:rPr>
              <a:t>6</a:t>
            </a:r>
            <a:r>
              <a:rPr lang="en-US" u="sng" dirty="0" smtClean="0">
                <a:hlinkClick r:id="rId3"/>
              </a:rPr>
              <a:t>e</a:t>
            </a:r>
            <a:r>
              <a:rPr lang="ru-RU" u="sng" dirty="0" smtClean="0">
                <a:hlinkClick r:id="rId3"/>
              </a:rPr>
              <a:t>57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94274</a:t>
            </a:r>
            <a:r>
              <a:rPr lang="en-US" u="sng" dirty="0" smtClean="0">
                <a:hlinkClick r:id="rId3"/>
              </a:rPr>
              <a:t>c</a:t>
            </a:r>
            <a:r>
              <a:rPr lang="ru-RU" u="sng" dirty="0" smtClean="0">
                <a:hlinkClick r:id="rId3"/>
              </a:rPr>
              <a:t>54</a:t>
            </a:r>
            <a:r>
              <a:rPr lang="en-US" u="sng" dirty="0" smtClean="0">
                <a:hlinkClick r:id="rId3"/>
              </a:rPr>
              <a:t>c</a:t>
            </a:r>
            <a:r>
              <a:rPr lang="ru-RU" u="sng" dirty="0" smtClean="0">
                <a:hlinkClick r:id="rId3"/>
              </a:rPr>
              <a:t>77</a:t>
            </a:r>
            <a:r>
              <a:rPr lang="en-US" u="sng" dirty="0" err="1" smtClean="0">
                <a:hlinkClick r:id="rId3"/>
              </a:rPr>
              <a:t>bdeac</a:t>
            </a:r>
            <a:r>
              <a:rPr lang="ru-RU" u="sng" dirty="0" smtClean="0">
                <a:hlinkClick r:id="rId3"/>
              </a:rPr>
              <a:t>678/1.</a:t>
            </a:r>
            <a:r>
              <a:rPr lang="en-US" u="sng" dirty="0" smtClean="0">
                <a:hlinkClick r:id="rId3"/>
              </a:rPr>
              <a:t>jpg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design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myblog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smtClean="0">
                <a:hlinkClick r:id="rId4"/>
              </a:rPr>
              <a:t>by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files</a:t>
            </a:r>
            <a:r>
              <a:rPr lang="ru-RU" u="sng" dirty="0" smtClean="0">
                <a:hlinkClick r:id="rId4"/>
              </a:rPr>
              <a:t>/2012/02/14.</a:t>
            </a:r>
            <a:r>
              <a:rPr lang="en-US" u="sng" dirty="0" smtClean="0">
                <a:hlinkClick r:id="rId4"/>
              </a:rPr>
              <a:t>jpg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ru-RU" dirty="0" smtClean="0"/>
              <a:t> </a:t>
            </a:r>
            <a:r>
              <a:rPr lang="en-US" u="sng" dirty="0" smtClean="0">
                <a:hlinkClick r:id="rId5"/>
              </a:rPr>
              <a:t>http</a:t>
            </a:r>
            <a:r>
              <a:rPr lang="ru-RU" u="sng" dirty="0" smtClean="0">
                <a:hlinkClick r:id="rId5"/>
              </a:rPr>
              <a:t>://</a:t>
            </a:r>
            <a:r>
              <a:rPr lang="en-US" u="sng" dirty="0" err="1" smtClean="0">
                <a:hlinkClick r:id="rId5"/>
              </a:rPr>
              <a:t>img</a:t>
            </a:r>
            <a:r>
              <a:rPr lang="ru-RU" u="sng" dirty="0" smtClean="0">
                <a:hlinkClick r:id="rId5"/>
              </a:rPr>
              <a:t>12.</a:t>
            </a:r>
            <a:r>
              <a:rPr lang="en-US" u="sng" dirty="0" err="1" smtClean="0">
                <a:hlinkClick r:id="rId5"/>
              </a:rPr>
              <a:t>nnm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smtClean="0">
                <a:hlinkClick r:id="rId5"/>
              </a:rPr>
              <a:t>me</a:t>
            </a:r>
            <a:r>
              <a:rPr lang="ru-RU" u="sng" dirty="0" smtClean="0">
                <a:hlinkClick r:id="rId5"/>
              </a:rPr>
              <a:t>/6/9/4/2/</a:t>
            </a:r>
            <a:r>
              <a:rPr lang="en-US" u="sng" dirty="0" smtClean="0">
                <a:hlinkClick r:id="rId5"/>
              </a:rPr>
              <a:t>d</a:t>
            </a:r>
            <a:r>
              <a:rPr lang="ru-RU" u="sng" dirty="0" smtClean="0">
                <a:hlinkClick r:id="rId5"/>
              </a:rPr>
              <a:t>/37</a:t>
            </a:r>
            <a:r>
              <a:rPr lang="en-US" u="sng" dirty="0" err="1" smtClean="0">
                <a:hlinkClick r:id="rId5"/>
              </a:rPr>
              <a:t>aab</a:t>
            </a:r>
            <a:r>
              <a:rPr lang="ru-RU" u="sng" dirty="0" smtClean="0">
                <a:hlinkClick r:id="rId5"/>
              </a:rPr>
              <a:t>3</a:t>
            </a:r>
            <a:r>
              <a:rPr lang="en-US" u="sng" dirty="0" smtClean="0">
                <a:hlinkClick r:id="rId5"/>
              </a:rPr>
              <a:t>d</a:t>
            </a:r>
            <a:r>
              <a:rPr lang="ru-RU" u="sng" dirty="0" smtClean="0">
                <a:hlinkClick r:id="rId5"/>
              </a:rPr>
              <a:t>1</a:t>
            </a:r>
            <a:r>
              <a:rPr lang="en-US" u="sng" dirty="0" smtClean="0">
                <a:hlinkClick r:id="rId5"/>
              </a:rPr>
              <a:t>b</a:t>
            </a:r>
            <a:r>
              <a:rPr lang="ru-RU" u="sng" dirty="0" smtClean="0">
                <a:hlinkClick r:id="rId5"/>
              </a:rPr>
              <a:t>3310</a:t>
            </a:r>
            <a:r>
              <a:rPr lang="en-US" u="sng" dirty="0" smtClean="0">
                <a:hlinkClick r:id="rId5"/>
              </a:rPr>
              <a:t>a</a:t>
            </a:r>
            <a:r>
              <a:rPr lang="ru-RU" u="sng" dirty="0" smtClean="0">
                <a:hlinkClick r:id="rId5"/>
              </a:rPr>
              <a:t>860</a:t>
            </a:r>
            <a:r>
              <a:rPr lang="en-US" u="sng" dirty="0" smtClean="0">
                <a:hlinkClick r:id="rId5"/>
              </a:rPr>
              <a:t>c</a:t>
            </a:r>
            <a:r>
              <a:rPr lang="ru-RU" u="sng" dirty="0" smtClean="0">
                <a:hlinkClick r:id="rId5"/>
              </a:rPr>
              <a:t>10</a:t>
            </a:r>
            <a:r>
              <a:rPr lang="en-US" u="sng" dirty="0" smtClean="0">
                <a:hlinkClick r:id="rId5"/>
              </a:rPr>
              <a:t>c</a:t>
            </a:r>
            <a:r>
              <a:rPr lang="ru-RU" u="sng" dirty="0" smtClean="0">
                <a:hlinkClick r:id="rId5"/>
              </a:rPr>
              <a:t>05</a:t>
            </a:r>
            <a:r>
              <a:rPr lang="en-US" u="sng" dirty="0" smtClean="0">
                <a:hlinkClick r:id="rId5"/>
              </a:rPr>
              <a:t>d</a:t>
            </a:r>
            <a:r>
              <a:rPr lang="ru-RU" u="sng" dirty="0" smtClean="0">
                <a:hlinkClick r:id="rId5"/>
              </a:rPr>
              <a:t>050.</a:t>
            </a:r>
            <a:r>
              <a:rPr lang="en-US" u="sng" dirty="0" smtClean="0">
                <a:hlinkClick r:id="rId5"/>
              </a:rPr>
              <a:t>jpg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ru-RU" dirty="0" smtClean="0"/>
              <a:t> </a:t>
            </a:r>
            <a:r>
              <a:rPr lang="en-US" u="sng" dirty="0" smtClean="0">
                <a:hlinkClick r:id="rId6"/>
              </a:rPr>
              <a:t>http</a:t>
            </a:r>
            <a:r>
              <a:rPr lang="ru-RU" u="sng" dirty="0" smtClean="0">
                <a:hlinkClick r:id="rId6"/>
              </a:rPr>
              <a:t>://</a:t>
            </a:r>
            <a:r>
              <a:rPr lang="en-US" u="sng" dirty="0" smtClean="0">
                <a:hlinkClick r:id="rId6"/>
              </a:rPr>
              <a:t>hand</a:t>
            </a:r>
            <a:r>
              <a:rPr lang="ru-RU" u="sng" dirty="0" smtClean="0">
                <a:hlinkClick r:id="rId6"/>
              </a:rPr>
              <a:t>-</a:t>
            </a:r>
            <a:r>
              <a:rPr lang="en-US" u="sng" dirty="0" smtClean="0">
                <a:hlinkClick r:id="rId6"/>
              </a:rPr>
              <a:t>build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err="1" smtClean="0">
                <a:hlinkClick r:id="rId6"/>
              </a:rPr>
              <a:t>ru</a:t>
            </a:r>
            <a:r>
              <a:rPr lang="ru-RU" u="sng" dirty="0" smtClean="0">
                <a:hlinkClick r:id="rId6"/>
              </a:rPr>
              <a:t>/</a:t>
            </a:r>
            <a:r>
              <a:rPr lang="en-US" u="sng" dirty="0" err="1" smtClean="0">
                <a:hlinkClick r:id="rId6"/>
              </a:rPr>
              <a:t>wp</a:t>
            </a:r>
            <a:r>
              <a:rPr lang="ru-RU" u="sng" dirty="0" smtClean="0">
                <a:hlinkClick r:id="rId6"/>
              </a:rPr>
              <a:t>-</a:t>
            </a:r>
            <a:r>
              <a:rPr lang="en-US" u="sng" dirty="0" smtClean="0">
                <a:hlinkClick r:id="rId6"/>
              </a:rPr>
              <a:t>content</a:t>
            </a:r>
            <a:r>
              <a:rPr lang="ru-RU" u="sng" dirty="0" smtClean="0">
                <a:hlinkClick r:id="rId6"/>
              </a:rPr>
              <a:t>/</a:t>
            </a:r>
            <a:r>
              <a:rPr lang="en-US" u="sng" dirty="0" smtClean="0">
                <a:hlinkClick r:id="rId6"/>
              </a:rPr>
              <a:t>uploads</a:t>
            </a:r>
            <a:r>
              <a:rPr lang="ru-RU" u="sng" dirty="0" smtClean="0">
                <a:hlinkClick r:id="rId6"/>
              </a:rPr>
              <a:t>/2014/05/</a:t>
            </a:r>
            <a:r>
              <a:rPr lang="en-US" u="sng" dirty="0" err="1" smtClean="0">
                <a:hlinkClick r:id="rId6"/>
              </a:rPr>
              <a:t>programma</a:t>
            </a:r>
            <a:r>
              <a:rPr lang="ru-RU" u="sng" dirty="0" smtClean="0">
                <a:hlinkClick r:id="rId6"/>
              </a:rPr>
              <a:t>-</a:t>
            </a:r>
            <a:r>
              <a:rPr lang="en-US" u="sng" dirty="0" err="1" smtClean="0">
                <a:hlinkClick r:id="rId6"/>
              </a:rPr>
              <a:t>dlya</a:t>
            </a:r>
            <a:r>
              <a:rPr lang="ru-RU" u="sng" dirty="0" smtClean="0">
                <a:hlinkClick r:id="rId6"/>
              </a:rPr>
              <a:t>-</a:t>
            </a:r>
            <a:r>
              <a:rPr lang="en-US" u="sng" dirty="0" err="1" smtClean="0">
                <a:hlinkClick r:id="rId6"/>
              </a:rPr>
              <a:t>landshaftnogo</a:t>
            </a:r>
            <a:r>
              <a:rPr lang="ru-RU" u="sng" dirty="0" smtClean="0">
                <a:hlinkClick r:id="rId6"/>
              </a:rPr>
              <a:t>-</a:t>
            </a:r>
            <a:r>
              <a:rPr lang="en-US" u="sng" dirty="0" err="1" smtClean="0">
                <a:hlinkClick r:id="rId6"/>
              </a:rPr>
              <a:t>proektirovaniya</a:t>
            </a:r>
            <a:r>
              <a:rPr lang="ru-RU" u="sng" dirty="0" smtClean="0">
                <a:hlinkClick r:id="rId6"/>
              </a:rPr>
              <a:t>2.</a:t>
            </a:r>
            <a:r>
              <a:rPr lang="en-US" u="sng" dirty="0" smtClean="0">
                <a:hlinkClick r:id="rId6"/>
              </a:rPr>
              <a:t>jpg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en-US" u="sng" dirty="0" smtClean="0">
                <a:hlinkClick r:id="rId7"/>
              </a:rPr>
              <a:t>http</a:t>
            </a:r>
            <a:r>
              <a:rPr lang="ru-RU" u="sng" dirty="0" smtClean="0">
                <a:hlinkClick r:id="rId7"/>
              </a:rPr>
              <a:t>://</a:t>
            </a:r>
            <a:r>
              <a:rPr lang="en-US" u="sng" dirty="0" err="1" smtClean="0">
                <a:hlinkClick r:id="rId7"/>
              </a:rPr>
              <a:t>tegarus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err="1" smtClean="0">
                <a:hlinkClick r:id="rId7"/>
              </a:rPr>
              <a:t>ru</a:t>
            </a:r>
            <a:r>
              <a:rPr lang="ru-RU" u="sng" dirty="0" smtClean="0">
                <a:hlinkClick r:id="rId7"/>
              </a:rPr>
              <a:t>/</a:t>
            </a:r>
            <a:r>
              <a:rPr lang="en-US" u="sng" dirty="0" err="1" smtClean="0">
                <a:hlinkClick r:id="rId7"/>
              </a:rPr>
              <a:t>wp</a:t>
            </a:r>
            <a:r>
              <a:rPr lang="ru-RU" u="sng" dirty="0" smtClean="0">
                <a:hlinkClick r:id="rId7"/>
              </a:rPr>
              <a:t>-</a:t>
            </a:r>
            <a:r>
              <a:rPr lang="en-US" u="sng" dirty="0" smtClean="0">
                <a:hlinkClick r:id="rId7"/>
              </a:rPr>
              <a:t>content</a:t>
            </a:r>
            <a:r>
              <a:rPr lang="ru-RU" u="sng" dirty="0" smtClean="0">
                <a:hlinkClick r:id="rId7"/>
              </a:rPr>
              <a:t>/</a:t>
            </a:r>
            <a:r>
              <a:rPr lang="en-US" u="sng" dirty="0" smtClean="0">
                <a:hlinkClick r:id="rId7"/>
              </a:rPr>
              <a:t>uploads</a:t>
            </a:r>
            <a:r>
              <a:rPr lang="ru-RU" u="sng" dirty="0" smtClean="0">
                <a:hlinkClick r:id="rId7"/>
              </a:rPr>
              <a:t>/2015/01/</a:t>
            </a:r>
            <a:r>
              <a:rPr lang="en-US" u="sng" dirty="0" err="1" smtClean="0">
                <a:hlinkClick r:id="rId7"/>
              </a:rPr>
              <a:t>probovat</a:t>
            </a:r>
            <a:r>
              <a:rPr lang="ru-RU" u="sng" dirty="0" smtClean="0">
                <a:hlinkClick r:id="rId7"/>
              </a:rPr>
              <a:t>-</a:t>
            </a:r>
            <a:r>
              <a:rPr lang="en-US" u="sng" dirty="0" err="1" smtClean="0">
                <a:hlinkClick r:id="rId7"/>
              </a:rPr>
              <a:t>sozdavat</a:t>
            </a:r>
            <a:r>
              <a:rPr lang="ru-RU" u="sng" dirty="0" smtClean="0">
                <a:hlinkClick r:id="rId7"/>
              </a:rPr>
              <a:t>-</a:t>
            </a:r>
            <a:r>
              <a:rPr lang="en-US" u="sng" dirty="0" err="1" smtClean="0">
                <a:hlinkClick r:id="rId7"/>
              </a:rPr>
              <a:t>svoy</a:t>
            </a:r>
            <a:r>
              <a:rPr lang="ru-RU" u="sng" dirty="0" smtClean="0">
                <a:hlinkClick r:id="rId7"/>
              </a:rPr>
              <a:t>-</a:t>
            </a:r>
            <a:r>
              <a:rPr lang="en-US" u="sng" dirty="0" err="1" smtClean="0">
                <a:hlinkClick r:id="rId7"/>
              </a:rPr>
              <a:t>sayt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smtClean="0">
                <a:hlinkClick r:id="rId7"/>
              </a:rPr>
              <a:t>jpg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en-US" u="sng" dirty="0" smtClean="0">
                <a:hlinkClick r:id="rId8"/>
              </a:rPr>
              <a:t>http</a:t>
            </a:r>
            <a:r>
              <a:rPr lang="ru-RU" u="sng" dirty="0" smtClean="0">
                <a:hlinkClick r:id="rId8"/>
              </a:rPr>
              <a:t>://</a:t>
            </a:r>
            <a:r>
              <a:rPr lang="en-US" u="sng" dirty="0" err="1" smtClean="0">
                <a:hlinkClick r:id="rId8"/>
              </a:rPr>
              <a:t>megys</a:t>
            </a:r>
            <a:r>
              <a:rPr lang="ru-RU" u="sng" dirty="0" smtClean="0">
                <a:hlinkClick r:id="rId8"/>
              </a:rPr>
              <a:t>.</a:t>
            </a:r>
            <a:r>
              <a:rPr lang="en-US" u="sng" dirty="0" err="1" smtClean="0">
                <a:hlinkClick r:id="rId8"/>
              </a:rPr>
              <a:t>ru</a:t>
            </a:r>
            <a:r>
              <a:rPr lang="ru-RU" u="sng" dirty="0" smtClean="0">
                <a:hlinkClick r:id="rId8"/>
              </a:rPr>
              <a:t>/</a:t>
            </a:r>
            <a:r>
              <a:rPr lang="en-US" u="sng" dirty="0" smtClean="0">
                <a:hlinkClick r:id="rId8"/>
              </a:rPr>
              <a:t>upload</a:t>
            </a:r>
            <a:r>
              <a:rPr lang="ru-RU" u="sng" dirty="0" smtClean="0">
                <a:hlinkClick r:id="rId8"/>
              </a:rPr>
              <a:t>/</a:t>
            </a:r>
            <a:r>
              <a:rPr lang="en-US" u="sng" dirty="0" smtClean="0">
                <a:hlinkClick r:id="rId8"/>
              </a:rPr>
              <a:t>image</a:t>
            </a:r>
            <a:r>
              <a:rPr lang="ru-RU" u="sng" dirty="0" smtClean="0">
                <a:hlinkClick r:id="rId8"/>
              </a:rPr>
              <a:t>/</a:t>
            </a:r>
            <a:r>
              <a:rPr lang="en-US" u="sng" dirty="0" err="1" smtClean="0">
                <a:hlinkClick r:id="rId8"/>
              </a:rPr>
              <a:t>dizain</a:t>
            </a:r>
            <a:r>
              <a:rPr lang="ru-RU" u="sng" dirty="0" smtClean="0">
                <a:hlinkClick r:id="rId8"/>
              </a:rPr>
              <a:t>_</a:t>
            </a:r>
            <a:r>
              <a:rPr lang="en-US" u="sng" dirty="0" err="1" smtClean="0">
                <a:hlinkClick r:id="rId8"/>
              </a:rPr>
              <a:t>saita</a:t>
            </a:r>
            <a:r>
              <a:rPr lang="ru-RU" u="sng" dirty="0" smtClean="0">
                <a:hlinkClick r:id="rId8"/>
              </a:rPr>
              <a:t>.</a:t>
            </a:r>
            <a:r>
              <a:rPr lang="en-US" u="sng" dirty="0" smtClean="0">
                <a:hlinkClick r:id="rId8"/>
              </a:rPr>
              <a:t>jpg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en-US" u="sng" dirty="0" smtClean="0">
                <a:hlinkClick r:id="rId9"/>
              </a:rPr>
              <a:t>http</a:t>
            </a:r>
            <a:r>
              <a:rPr lang="ru-RU" u="sng" dirty="0" smtClean="0">
                <a:hlinkClick r:id="rId9"/>
              </a:rPr>
              <a:t>://</a:t>
            </a:r>
            <a:r>
              <a:rPr lang="en-US" u="sng" dirty="0" smtClean="0">
                <a:hlinkClick r:id="rId9"/>
              </a:rPr>
              <a:t>www</a:t>
            </a:r>
            <a:r>
              <a:rPr lang="ru-RU" u="sng" dirty="0" smtClean="0">
                <a:hlinkClick r:id="rId9"/>
              </a:rPr>
              <a:t>.</a:t>
            </a:r>
            <a:r>
              <a:rPr lang="en-US" u="sng" dirty="0" err="1" smtClean="0">
                <a:hlinkClick r:id="rId9"/>
              </a:rPr>
              <a:t>focuslive</a:t>
            </a:r>
            <a:r>
              <a:rPr lang="ru-RU" u="sng" dirty="0" smtClean="0">
                <a:hlinkClick r:id="rId9"/>
              </a:rPr>
              <a:t>.</a:t>
            </a:r>
            <a:r>
              <a:rPr lang="en-US" u="sng" dirty="0" err="1" smtClean="0">
                <a:hlinkClick r:id="rId9"/>
              </a:rPr>
              <a:t>ru</a:t>
            </a:r>
            <a:r>
              <a:rPr lang="ru-RU" u="sng" dirty="0" smtClean="0">
                <a:hlinkClick r:id="rId9"/>
              </a:rPr>
              <a:t>/</a:t>
            </a:r>
            <a:r>
              <a:rPr lang="en-US" u="sng" dirty="0" smtClean="0">
                <a:hlinkClick r:id="rId9"/>
              </a:rPr>
              <a:t>attachments</a:t>
            </a:r>
            <a:r>
              <a:rPr lang="ru-RU" u="sng" dirty="0" smtClean="0">
                <a:hlinkClick r:id="rId9"/>
              </a:rPr>
              <a:t>/</a:t>
            </a:r>
            <a:r>
              <a:rPr lang="en-US" u="sng" dirty="0" smtClean="0">
                <a:hlinkClick r:id="rId9"/>
              </a:rPr>
              <a:t>Image</a:t>
            </a:r>
            <a:r>
              <a:rPr lang="ru-RU" u="sng" dirty="0" smtClean="0">
                <a:hlinkClick r:id="rId9"/>
              </a:rPr>
              <a:t>/0</a:t>
            </a:r>
            <a:r>
              <a:rPr lang="en-US" u="sng" dirty="0" smtClean="0">
                <a:hlinkClick r:id="rId9"/>
              </a:rPr>
              <a:t>b</a:t>
            </a:r>
            <a:r>
              <a:rPr lang="ru-RU" u="sng" dirty="0" smtClean="0">
                <a:hlinkClick r:id="rId9"/>
              </a:rPr>
              <a:t>552</a:t>
            </a:r>
            <a:r>
              <a:rPr lang="en-US" u="sng" dirty="0" smtClean="0">
                <a:hlinkClick r:id="rId9"/>
              </a:rPr>
              <a:t>e</a:t>
            </a:r>
            <a:r>
              <a:rPr lang="ru-RU" u="sng" dirty="0" smtClean="0">
                <a:hlinkClick r:id="rId9"/>
              </a:rPr>
              <a:t>7</a:t>
            </a:r>
            <a:r>
              <a:rPr lang="en-US" u="sng" dirty="0" smtClean="0">
                <a:hlinkClick r:id="rId9"/>
              </a:rPr>
              <a:t>a</a:t>
            </a:r>
            <a:r>
              <a:rPr lang="ru-RU" u="sng" dirty="0" smtClean="0">
                <a:hlinkClick r:id="rId9"/>
              </a:rPr>
              <a:t>3234</a:t>
            </a:r>
            <a:r>
              <a:rPr lang="en-US" u="sng" dirty="0" err="1" smtClean="0">
                <a:hlinkClick r:id="rId9"/>
              </a:rPr>
              <a:t>acde</a:t>
            </a:r>
            <a:r>
              <a:rPr lang="ru-RU" u="sng" dirty="0" smtClean="0">
                <a:hlinkClick r:id="rId9"/>
              </a:rPr>
              <a:t>036</a:t>
            </a:r>
            <a:r>
              <a:rPr lang="en-US" u="sng" dirty="0" smtClean="0">
                <a:hlinkClick r:id="rId9"/>
              </a:rPr>
              <a:t>f</a:t>
            </a:r>
            <a:r>
              <a:rPr lang="ru-RU" u="sng" dirty="0" smtClean="0">
                <a:hlinkClick r:id="rId9"/>
              </a:rPr>
              <a:t>74441183</a:t>
            </a:r>
            <a:r>
              <a:rPr lang="en-US" u="sng" dirty="0" err="1" smtClean="0">
                <a:hlinkClick r:id="rId9"/>
              </a:rPr>
              <a:t>ddf</a:t>
            </a:r>
            <a:r>
              <a:rPr lang="ru-RU" u="sng" dirty="0" smtClean="0">
                <a:hlinkClick r:id="rId9"/>
              </a:rPr>
              <a:t>8_1.</a:t>
            </a:r>
            <a:r>
              <a:rPr lang="en-US" u="sng" dirty="0" err="1" smtClean="0">
                <a:hlinkClick r:id="rId9"/>
              </a:rPr>
              <a:t>png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en-US" u="sng" dirty="0" smtClean="0">
                <a:hlinkClick r:id="rId10"/>
              </a:rPr>
              <a:t>http</a:t>
            </a:r>
            <a:r>
              <a:rPr lang="ru-RU" u="sng" dirty="0" smtClean="0">
                <a:hlinkClick r:id="rId10"/>
              </a:rPr>
              <a:t>://</a:t>
            </a:r>
            <a:r>
              <a:rPr lang="en-US" u="sng" dirty="0" err="1" smtClean="0">
                <a:hlinkClick r:id="rId10"/>
              </a:rPr>
              <a:t>img</a:t>
            </a:r>
            <a:r>
              <a:rPr lang="ru-RU" u="sng" dirty="0" smtClean="0">
                <a:hlinkClick r:id="rId10"/>
              </a:rPr>
              <a:t>3.</a:t>
            </a:r>
            <a:r>
              <a:rPr lang="en-US" u="sng" dirty="0" err="1" smtClean="0">
                <a:hlinkClick r:id="rId10"/>
              </a:rPr>
              <a:t>proshkolu</a:t>
            </a:r>
            <a:r>
              <a:rPr lang="ru-RU" u="sng" dirty="0" smtClean="0">
                <a:hlinkClick r:id="rId10"/>
              </a:rPr>
              <a:t>.</a:t>
            </a:r>
            <a:r>
              <a:rPr lang="en-US" u="sng" dirty="0" err="1" smtClean="0">
                <a:hlinkClick r:id="rId10"/>
              </a:rPr>
              <a:t>ru</a:t>
            </a:r>
            <a:r>
              <a:rPr lang="ru-RU" u="sng" dirty="0" smtClean="0">
                <a:hlinkClick r:id="rId10"/>
              </a:rPr>
              <a:t>/</a:t>
            </a:r>
            <a:r>
              <a:rPr lang="en-US" u="sng" dirty="0" smtClean="0">
                <a:hlinkClick r:id="rId10"/>
              </a:rPr>
              <a:t>content</a:t>
            </a:r>
            <a:r>
              <a:rPr lang="ru-RU" u="sng" dirty="0" smtClean="0">
                <a:hlinkClick r:id="rId10"/>
              </a:rPr>
              <a:t>/</a:t>
            </a:r>
            <a:r>
              <a:rPr lang="en-US" u="sng" dirty="0" smtClean="0">
                <a:hlinkClick r:id="rId10"/>
              </a:rPr>
              <a:t>media</a:t>
            </a:r>
            <a:r>
              <a:rPr lang="ru-RU" u="sng" dirty="0" smtClean="0">
                <a:hlinkClick r:id="rId10"/>
              </a:rPr>
              <a:t>/</a:t>
            </a:r>
            <a:r>
              <a:rPr lang="en-US" u="sng" dirty="0" err="1" smtClean="0">
                <a:hlinkClick r:id="rId10"/>
              </a:rPr>
              <a:t>pic</a:t>
            </a:r>
            <a:r>
              <a:rPr lang="ru-RU" u="sng" dirty="0" smtClean="0">
                <a:hlinkClick r:id="rId10"/>
              </a:rPr>
              <a:t>/</a:t>
            </a:r>
            <a:r>
              <a:rPr lang="en-US" u="sng" dirty="0" smtClean="0">
                <a:hlinkClick r:id="rId10"/>
              </a:rPr>
              <a:t>std</a:t>
            </a:r>
            <a:r>
              <a:rPr lang="ru-RU" u="sng" dirty="0" smtClean="0">
                <a:hlinkClick r:id="rId10"/>
              </a:rPr>
              <a:t>/3000000/2954000/2953723-</a:t>
            </a:r>
            <a:r>
              <a:rPr lang="en-US" u="sng" dirty="0" smtClean="0">
                <a:hlinkClick r:id="rId10"/>
              </a:rPr>
              <a:t>c</a:t>
            </a:r>
            <a:r>
              <a:rPr lang="ru-RU" u="sng" dirty="0" smtClean="0">
                <a:hlinkClick r:id="rId10"/>
              </a:rPr>
              <a:t>5</a:t>
            </a:r>
            <a:r>
              <a:rPr lang="en-US" u="sng" dirty="0" smtClean="0">
                <a:hlinkClick r:id="rId10"/>
              </a:rPr>
              <a:t>e</a:t>
            </a:r>
            <a:r>
              <a:rPr lang="ru-RU" u="sng" dirty="0" smtClean="0">
                <a:hlinkClick r:id="rId10"/>
              </a:rPr>
              <a:t>56761</a:t>
            </a:r>
            <a:r>
              <a:rPr lang="en-US" u="sng" dirty="0" smtClean="0">
                <a:hlinkClick r:id="rId10"/>
              </a:rPr>
              <a:t>f</a:t>
            </a:r>
            <a:r>
              <a:rPr lang="ru-RU" u="sng" dirty="0" smtClean="0">
                <a:hlinkClick r:id="rId10"/>
              </a:rPr>
              <a:t>7</a:t>
            </a:r>
            <a:r>
              <a:rPr lang="en-US" u="sng" dirty="0" smtClean="0">
                <a:hlinkClick r:id="rId10"/>
              </a:rPr>
              <a:t>e</a:t>
            </a:r>
            <a:r>
              <a:rPr lang="ru-RU" u="sng" dirty="0" smtClean="0">
                <a:hlinkClick r:id="rId10"/>
              </a:rPr>
              <a:t>9</a:t>
            </a:r>
            <a:r>
              <a:rPr lang="en-US" u="sng" dirty="0" smtClean="0">
                <a:hlinkClick r:id="rId10"/>
              </a:rPr>
              <a:t>a</a:t>
            </a:r>
            <a:r>
              <a:rPr lang="ru-RU" u="sng" dirty="0" smtClean="0">
                <a:hlinkClick r:id="rId10"/>
              </a:rPr>
              <a:t>460.</a:t>
            </a:r>
            <a:r>
              <a:rPr lang="en-US" u="sng" dirty="0" smtClean="0">
                <a:hlinkClick r:id="rId10"/>
              </a:rPr>
              <a:t>gif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en-US" u="sng" dirty="0" smtClean="0">
                <a:hlinkClick r:id="rId11"/>
              </a:rPr>
              <a:t>http</a:t>
            </a:r>
            <a:r>
              <a:rPr lang="ru-RU" u="sng" dirty="0" smtClean="0">
                <a:hlinkClick r:id="rId11"/>
              </a:rPr>
              <a:t>://</a:t>
            </a:r>
            <a:r>
              <a:rPr lang="en-US" u="sng" dirty="0" err="1" smtClean="0">
                <a:hlinkClick r:id="rId11"/>
              </a:rPr>
              <a:t>img</a:t>
            </a:r>
            <a:r>
              <a:rPr lang="ru-RU" u="sng" dirty="0" smtClean="0">
                <a:hlinkClick r:id="rId11"/>
              </a:rPr>
              <a:t>3.</a:t>
            </a:r>
            <a:r>
              <a:rPr lang="en-US" u="sng" dirty="0" err="1" smtClean="0">
                <a:hlinkClick r:id="rId11"/>
              </a:rPr>
              <a:t>proshkolu</a:t>
            </a:r>
            <a:r>
              <a:rPr lang="ru-RU" u="sng" dirty="0" smtClean="0">
                <a:hlinkClick r:id="rId11"/>
              </a:rPr>
              <a:t>.</a:t>
            </a:r>
            <a:r>
              <a:rPr lang="en-US" u="sng" dirty="0" err="1" smtClean="0">
                <a:hlinkClick r:id="rId11"/>
              </a:rPr>
              <a:t>ru</a:t>
            </a:r>
            <a:r>
              <a:rPr lang="ru-RU" u="sng" dirty="0" smtClean="0">
                <a:hlinkClick r:id="rId11"/>
              </a:rPr>
              <a:t>/</a:t>
            </a:r>
            <a:r>
              <a:rPr lang="en-US" u="sng" dirty="0" smtClean="0">
                <a:hlinkClick r:id="rId11"/>
              </a:rPr>
              <a:t>content</a:t>
            </a:r>
            <a:r>
              <a:rPr lang="ru-RU" u="sng" dirty="0" smtClean="0">
                <a:hlinkClick r:id="rId11"/>
              </a:rPr>
              <a:t>/</a:t>
            </a:r>
            <a:r>
              <a:rPr lang="en-US" u="sng" dirty="0" smtClean="0">
                <a:hlinkClick r:id="rId11"/>
              </a:rPr>
              <a:t>media</a:t>
            </a:r>
            <a:r>
              <a:rPr lang="ru-RU" u="sng" dirty="0" smtClean="0">
                <a:hlinkClick r:id="rId11"/>
              </a:rPr>
              <a:t>/</a:t>
            </a:r>
            <a:r>
              <a:rPr lang="en-US" u="sng" dirty="0" err="1" smtClean="0">
                <a:hlinkClick r:id="rId11"/>
              </a:rPr>
              <a:t>pic</a:t>
            </a:r>
            <a:r>
              <a:rPr lang="ru-RU" u="sng" dirty="0" smtClean="0">
                <a:hlinkClick r:id="rId11"/>
              </a:rPr>
              <a:t>/</a:t>
            </a:r>
            <a:r>
              <a:rPr lang="en-US" u="sng" dirty="0" smtClean="0">
                <a:hlinkClick r:id="rId11"/>
              </a:rPr>
              <a:t>std</a:t>
            </a:r>
            <a:r>
              <a:rPr lang="ru-RU" u="sng" dirty="0" smtClean="0">
                <a:hlinkClick r:id="rId11"/>
              </a:rPr>
              <a:t>/3000000/2366000/2365414-04</a:t>
            </a:r>
            <a:r>
              <a:rPr lang="en-US" u="sng" dirty="0" smtClean="0">
                <a:hlinkClick r:id="rId11"/>
              </a:rPr>
              <a:t>c</a:t>
            </a:r>
            <a:r>
              <a:rPr lang="ru-RU" u="sng" dirty="0" smtClean="0">
                <a:hlinkClick r:id="rId11"/>
              </a:rPr>
              <a:t>466</a:t>
            </a:r>
            <a:r>
              <a:rPr lang="en-US" u="sng" dirty="0" smtClean="0">
                <a:hlinkClick r:id="rId11"/>
              </a:rPr>
              <a:t>ca</a:t>
            </a:r>
            <a:r>
              <a:rPr lang="ru-RU" u="sng" dirty="0" smtClean="0">
                <a:hlinkClick r:id="rId11"/>
              </a:rPr>
              <a:t>18</a:t>
            </a:r>
            <a:r>
              <a:rPr lang="en-US" u="sng" dirty="0" smtClean="0">
                <a:hlinkClick r:id="rId11"/>
              </a:rPr>
              <a:t>d</a:t>
            </a:r>
            <a:r>
              <a:rPr lang="ru-RU" u="sng" dirty="0" smtClean="0">
                <a:hlinkClick r:id="rId11"/>
              </a:rPr>
              <a:t>2344</a:t>
            </a:r>
            <a:r>
              <a:rPr lang="en-US" u="sng" dirty="0" smtClean="0">
                <a:hlinkClick r:id="rId11"/>
              </a:rPr>
              <a:t>f</a:t>
            </a:r>
            <a:r>
              <a:rPr lang="ru-RU" u="sng" dirty="0" smtClean="0">
                <a:hlinkClick r:id="rId11"/>
              </a:rPr>
              <a:t>.</a:t>
            </a:r>
            <a:r>
              <a:rPr lang="en-US" u="sng" dirty="0" smtClean="0">
                <a:hlinkClick r:id="rId11"/>
              </a:rPr>
              <a:t>gif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ru-RU" dirty="0" smtClean="0"/>
              <a:t> </a:t>
            </a:r>
            <a:r>
              <a:rPr lang="en-US" u="sng" dirty="0" smtClean="0">
                <a:hlinkClick r:id="rId12"/>
              </a:rPr>
              <a:t>http</a:t>
            </a:r>
            <a:r>
              <a:rPr lang="ru-RU" u="sng" dirty="0" smtClean="0">
                <a:hlinkClick r:id="rId12"/>
              </a:rPr>
              <a:t>://</a:t>
            </a:r>
            <a:r>
              <a:rPr lang="en-US" u="sng" dirty="0" err="1" smtClean="0">
                <a:hlinkClick r:id="rId12"/>
              </a:rPr>
              <a:t>img</a:t>
            </a:r>
            <a:r>
              <a:rPr lang="ru-RU" u="sng" dirty="0" smtClean="0">
                <a:hlinkClick r:id="rId12"/>
              </a:rPr>
              <a:t>3.</a:t>
            </a:r>
            <a:r>
              <a:rPr lang="en-US" u="sng" dirty="0" err="1" smtClean="0">
                <a:hlinkClick r:id="rId12"/>
              </a:rPr>
              <a:t>proshkolu</a:t>
            </a:r>
            <a:r>
              <a:rPr lang="ru-RU" u="sng" dirty="0" smtClean="0">
                <a:hlinkClick r:id="rId12"/>
              </a:rPr>
              <a:t>.</a:t>
            </a:r>
            <a:r>
              <a:rPr lang="en-US" u="sng" dirty="0" err="1" smtClean="0">
                <a:hlinkClick r:id="rId12"/>
              </a:rPr>
              <a:t>ru</a:t>
            </a:r>
            <a:r>
              <a:rPr lang="ru-RU" u="sng" dirty="0" smtClean="0">
                <a:hlinkClick r:id="rId12"/>
              </a:rPr>
              <a:t>/</a:t>
            </a:r>
            <a:r>
              <a:rPr lang="en-US" u="sng" dirty="0" smtClean="0">
                <a:hlinkClick r:id="rId12"/>
              </a:rPr>
              <a:t>content</a:t>
            </a:r>
            <a:r>
              <a:rPr lang="ru-RU" u="sng" dirty="0" smtClean="0">
                <a:hlinkClick r:id="rId12"/>
              </a:rPr>
              <a:t>/</a:t>
            </a:r>
            <a:r>
              <a:rPr lang="en-US" u="sng" dirty="0" smtClean="0">
                <a:hlinkClick r:id="rId12"/>
              </a:rPr>
              <a:t>media</a:t>
            </a:r>
            <a:r>
              <a:rPr lang="ru-RU" u="sng" dirty="0" smtClean="0">
                <a:hlinkClick r:id="rId12"/>
              </a:rPr>
              <a:t>/</a:t>
            </a:r>
            <a:r>
              <a:rPr lang="en-US" u="sng" dirty="0" err="1" smtClean="0">
                <a:hlinkClick r:id="rId12"/>
              </a:rPr>
              <a:t>pic</a:t>
            </a:r>
            <a:r>
              <a:rPr lang="ru-RU" u="sng" dirty="0" smtClean="0">
                <a:hlinkClick r:id="rId12"/>
              </a:rPr>
              <a:t>/</a:t>
            </a:r>
            <a:r>
              <a:rPr lang="en-US" u="sng" dirty="0" smtClean="0">
                <a:hlinkClick r:id="rId12"/>
              </a:rPr>
              <a:t>std</a:t>
            </a:r>
            <a:r>
              <a:rPr lang="ru-RU" u="sng" dirty="0" smtClean="0">
                <a:hlinkClick r:id="rId12"/>
              </a:rPr>
              <a:t>/3000000/2620000/2619333-3955</a:t>
            </a:r>
            <a:r>
              <a:rPr lang="en-US" u="sng" dirty="0" smtClean="0">
                <a:hlinkClick r:id="rId12"/>
              </a:rPr>
              <a:t>f</a:t>
            </a:r>
            <a:r>
              <a:rPr lang="ru-RU" u="sng" dirty="0" smtClean="0">
                <a:hlinkClick r:id="rId12"/>
              </a:rPr>
              <a:t>1026</a:t>
            </a:r>
            <a:r>
              <a:rPr lang="en-US" u="sng" dirty="0" smtClean="0">
                <a:hlinkClick r:id="rId12"/>
              </a:rPr>
              <a:t>d</a:t>
            </a:r>
            <a:r>
              <a:rPr lang="ru-RU" u="sng" dirty="0" smtClean="0">
                <a:hlinkClick r:id="rId12"/>
              </a:rPr>
              <a:t>9</a:t>
            </a:r>
            <a:r>
              <a:rPr lang="en-US" u="sng" dirty="0" smtClean="0">
                <a:hlinkClick r:id="rId12"/>
              </a:rPr>
              <a:t>bf</a:t>
            </a:r>
            <a:r>
              <a:rPr lang="ru-RU" u="sng" dirty="0" smtClean="0">
                <a:hlinkClick r:id="rId12"/>
              </a:rPr>
              <a:t>73</a:t>
            </a:r>
            <a:r>
              <a:rPr lang="en-US" u="sng" dirty="0" smtClean="0">
                <a:hlinkClick r:id="rId12"/>
              </a:rPr>
              <a:t>d</a:t>
            </a:r>
            <a:r>
              <a:rPr lang="ru-RU" u="sng" dirty="0" smtClean="0">
                <a:hlinkClick r:id="rId12"/>
              </a:rPr>
              <a:t>.</a:t>
            </a:r>
            <a:r>
              <a:rPr lang="en-US" u="sng" dirty="0" smtClean="0">
                <a:hlinkClick r:id="rId12"/>
              </a:rPr>
              <a:t>gif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en-US" u="sng" dirty="0" smtClean="0">
                <a:hlinkClick r:id="rId13"/>
              </a:rPr>
              <a:t>http</a:t>
            </a:r>
            <a:r>
              <a:rPr lang="ru-RU" u="sng" dirty="0" smtClean="0">
                <a:hlinkClick r:id="rId13"/>
              </a:rPr>
              <a:t>://</a:t>
            </a:r>
            <a:r>
              <a:rPr lang="en-US" u="sng" dirty="0" smtClean="0">
                <a:hlinkClick r:id="rId13"/>
              </a:rPr>
              <a:t>student</a:t>
            </a:r>
            <a:r>
              <a:rPr lang="ru-RU" u="sng" dirty="0" smtClean="0">
                <a:hlinkClick r:id="rId13"/>
              </a:rPr>
              <a:t>.</a:t>
            </a:r>
            <a:r>
              <a:rPr lang="en-US" u="sng" dirty="0" err="1" smtClean="0">
                <a:hlinkClick r:id="rId13"/>
              </a:rPr>
              <a:t>progmeistars</a:t>
            </a:r>
            <a:r>
              <a:rPr lang="ru-RU" u="sng" dirty="0" smtClean="0">
                <a:hlinkClick r:id="rId13"/>
              </a:rPr>
              <a:t>.</a:t>
            </a:r>
            <a:r>
              <a:rPr lang="en-US" u="sng" dirty="0" err="1" smtClean="0">
                <a:hlinkClick r:id="rId13"/>
              </a:rPr>
              <a:t>lv</a:t>
            </a:r>
            <a:r>
              <a:rPr lang="ru-RU" u="sng" dirty="0" smtClean="0">
                <a:hlinkClick r:id="rId13"/>
              </a:rPr>
              <a:t>/2015_05%20</a:t>
            </a:r>
            <a:r>
              <a:rPr lang="en-US" u="sng" dirty="0" err="1" smtClean="0">
                <a:hlinkClick r:id="rId13"/>
              </a:rPr>
              <a:t>Gurovs</a:t>
            </a:r>
            <a:r>
              <a:rPr lang="ru-RU" u="sng" dirty="0" smtClean="0">
                <a:hlinkClick r:id="rId13"/>
              </a:rPr>
              <a:t>%20</a:t>
            </a:r>
            <a:r>
              <a:rPr lang="en-US" u="sng" dirty="0" err="1" smtClean="0">
                <a:hlinkClick r:id="rId13"/>
              </a:rPr>
              <a:t>Aleksejs</a:t>
            </a:r>
            <a:r>
              <a:rPr lang="ru-RU" u="sng" dirty="0" smtClean="0">
                <a:hlinkClick r:id="rId13"/>
              </a:rPr>
              <a:t>/</a:t>
            </a:r>
            <a:r>
              <a:rPr lang="en-US" u="sng" dirty="0" smtClean="0">
                <a:hlinkClick r:id="rId13"/>
              </a:rPr>
              <a:t>image</a:t>
            </a:r>
            <a:r>
              <a:rPr lang="ru-RU" u="sng" dirty="0" smtClean="0">
                <a:hlinkClick r:id="rId13"/>
              </a:rPr>
              <a:t>/</a:t>
            </a:r>
            <a:r>
              <a:rPr lang="en-US" u="sng" dirty="0" smtClean="0">
                <a:hlinkClick r:id="rId13"/>
              </a:rPr>
              <a:t>fish</a:t>
            </a:r>
            <a:r>
              <a:rPr lang="ru-RU" u="sng" dirty="0" smtClean="0">
                <a:hlinkClick r:id="rId13"/>
              </a:rPr>
              <a:t>.</a:t>
            </a:r>
            <a:r>
              <a:rPr lang="en-US" u="sng" dirty="0" smtClean="0">
                <a:hlinkClick r:id="rId13"/>
              </a:rPr>
              <a:t>gif</a:t>
            </a:r>
            <a:r>
              <a:rPr lang="en-US" dirty="0" smtClean="0"/>
              <a:t> 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en-US" u="sng" dirty="0" smtClean="0">
                <a:hlinkClick r:id="rId14"/>
              </a:rPr>
              <a:t>http</a:t>
            </a:r>
            <a:r>
              <a:rPr lang="ru-RU" u="sng" dirty="0" smtClean="0">
                <a:hlinkClick r:id="rId14"/>
              </a:rPr>
              <a:t>://</a:t>
            </a:r>
            <a:r>
              <a:rPr lang="en-US" u="sng" dirty="0" err="1" smtClean="0">
                <a:hlinkClick r:id="rId14"/>
              </a:rPr>
              <a:t>img</a:t>
            </a:r>
            <a:r>
              <a:rPr lang="ru-RU" u="sng" dirty="0" smtClean="0">
                <a:hlinkClick r:id="rId14"/>
              </a:rPr>
              <a:t>-</a:t>
            </a:r>
            <a:r>
              <a:rPr lang="en-US" u="sng" dirty="0" err="1" smtClean="0">
                <a:hlinkClick r:id="rId14"/>
              </a:rPr>
              <a:t>fotki</a:t>
            </a:r>
            <a:r>
              <a:rPr lang="ru-RU" u="sng" dirty="0" smtClean="0">
                <a:hlinkClick r:id="rId14"/>
              </a:rPr>
              <a:t>.</a:t>
            </a:r>
            <a:r>
              <a:rPr lang="en-US" u="sng" dirty="0" err="1" smtClean="0">
                <a:hlinkClick r:id="rId14"/>
              </a:rPr>
              <a:t>yandex</a:t>
            </a:r>
            <a:r>
              <a:rPr lang="ru-RU" u="sng" dirty="0" smtClean="0">
                <a:hlinkClick r:id="rId14"/>
              </a:rPr>
              <a:t>.</a:t>
            </a:r>
            <a:r>
              <a:rPr lang="en-US" u="sng" dirty="0" err="1" smtClean="0">
                <a:hlinkClick r:id="rId14"/>
              </a:rPr>
              <a:t>ru</a:t>
            </a:r>
            <a:r>
              <a:rPr lang="ru-RU" u="sng" dirty="0" smtClean="0">
                <a:hlinkClick r:id="rId14"/>
              </a:rPr>
              <a:t>/</a:t>
            </a:r>
            <a:r>
              <a:rPr lang="en-US" u="sng" dirty="0" smtClean="0">
                <a:hlinkClick r:id="rId14"/>
              </a:rPr>
              <a:t>get</a:t>
            </a:r>
            <a:r>
              <a:rPr lang="ru-RU" u="sng" dirty="0" smtClean="0">
                <a:hlinkClick r:id="rId14"/>
              </a:rPr>
              <a:t>/5645/181450557.56/0_</a:t>
            </a:r>
            <a:r>
              <a:rPr lang="en-US" u="sng" dirty="0" smtClean="0">
                <a:hlinkClick r:id="rId14"/>
              </a:rPr>
              <a:t>a</a:t>
            </a:r>
            <a:r>
              <a:rPr lang="ru-RU" u="sng" dirty="0" smtClean="0">
                <a:hlinkClick r:id="rId14"/>
              </a:rPr>
              <a:t>1</a:t>
            </a:r>
            <a:r>
              <a:rPr lang="en-US" u="sng" dirty="0" err="1" smtClean="0">
                <a:hlinkClick r:id="rId14"/>
              </a:rPr>
              <a:t>fb</a:t>
            </a:r>
            <a:r>
              <a:rPr lang="ru-RU" u="sng" dirty="0" smtClean="0">
                <a:hlinkClick r:id="rId14"/>
              </a:rPr>
              <a:t>6_6</a:t>
            </a:r>
            <a:r>
              <a:rPr lang="en-US" u="sng" dirty="0" smtClean="0">
                <a:hlinkClick r:id="rId14"/>
              </a:rPr>
              <a:t>a</a:t>
            </a:r>
            <a:r>
              <a:rPr lang="ru-RU" u="sng" dirty="0" smtClean="0">
                <a:hlinkClick r:id="rId14"/>
              </a:rPr>
              <a:t>2</a:t>
            </a:r>
            <a:r>
              <a:rPr lang="en-US" u="sng" dirty="0" smtClean="0">
                <a:hlinkClick r:id="rId14"/>
              </a:rPr>
              <a:t>a</a:t>
            </a:r>
            <a:r>
              <a:rPr lang="ru-RU" u="sng" dirty="0" smtClean="0">
                <a:hlinkClick r:id="rId14"/>
              </a:rPr>
              <a:t>7344_</a:t>
            </a:r>
            <a:r>
              <a:rPr lang="en-US" u="sng" dirty="0" err="1" smtClean="0">
                <a:hlinkClick r:id="rId14"/>
              </a:rPr>
              <a:t>orig</a:t>
            </a:r>
            <a:r>
              <a:rPr lang="ru-RU" u="sng" dirty="0" smtClean="0">
                <a:hlinkClick r:id="rId14"/>
              </a:rPr>
              <a:t>.</a:t>
            </a:r>
            <a:r>
              <a:rPr lang="en-US" u="sng" dirty="0" smtClean="0">
                <a:hlinkClick r:id="rId14"/>
              </a:rPr>
              <a:t>jpg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en-US" u="sng" dirty="0" smtClean="0">
                <a:hlinkClick r:id="rId15"/>
              </a:rPr>
              <a:t>http</a:t>
            </a:r>
            <a:r>
              <a:rPr lang="ru-RU" u="sng" dirty="0" smtClean="0">
                <a:hlinkClick r:id="rId15"/>
              </a:rPr>
              <a:t>://</a:t>
            </a:r>
            <a:r>
              <a:rPr lang="en-US" u="sng" dirty="0" err="1" smtClean="0">
                <a:hlinkClick r:id="rId15"/>
              </a:rPr>
              <a:t>putevrad</a:t>
            </a:r>
            <a:r>
              <a:rPr lang="ru-RU" u="sng" dirty="0" smtClean="0">
                <a:hlinkClick r:id="rId15"/>
              </a:rPr>
              <a:t>.</a:t>
            </a:r>
            <a:r>
              <a:rPr lang="en-US" u="sng" dirty="0" smtClean="0">
                <a:hlinkClick r:id="rId15"/>
              </a:rPr>
              <a:t>com</a:t>
            </a:r>
            <a:r>
              <a:rPr lang="ru-RU" u="sng" dirty="0" smtClean="0">
                <a:hlinkClick r:id="rId15"/>
              </a:rPr>
              <a:t>/</a:t>
            </a:r>
            <a:r>
              <a:rPr lang="en-US" u="sng" dirty="0" err="1" smtClean="0">
                <a:hlinkClick r:id="rId15"/>
              </a:rPr>
              <a:t>wp</a:t>
            </a:r>
            <a:r>
              <a:rPr lang="ru-RU" u="sng" dirty="0" smtClean="0">
                <a:hlinkClick r:id="rId15"/>
              </a:rPr>
              <a:t>-</a:t>
            </a:r>
            <a:r>
              <a:rPr lang="en-US" u="sng" dirty="0" smtClean="0">
                <a:hlinkClick r:id="rId15"/>
              </a:rPr>
              <a:t>content</a:t>
            </a:r>
            <a:r>
              <a:rPr lang="ru-RU" u="sng" dirty="0" smtClean="0">
                <a:hlinkClick r:id="rId15"/>
              </a:rPr>
              <a:t>/</a:t>
            </a:r>
            <a:r>
              <a:rPr lang="en-US" u="sng" dirty="0" smtClean="0">
                <a:hlinkClick r:id="rId15"/>
              </a:rPr>
              <a:t>uploads</a:t>
            </a:r>
            <a:r>
              <a:rPr lang="ru-RU" u="sng" dirty="0" smtClean="0">
                <a:hlinkClick r:id="rId15"/>
              </a:rPr>
              <a:t>/2015/06/</a:t>
            </a:r>
            <a:r>
              <a:rPr lang="en-US" u="sng" dirty="0" smtClean="0">
                <a:hlinkClick r:id="rId15"/>
              </a:rPr>
              <a:t>f</a:t>
            </a:r>
            <a:r>
              <a:rPr lang="ru-RU" u="sng" dirty="0" smtClean="0">
                <a:hlinkClick r:id="rId15"/>
              </a:rPr>
              <a:t>23</a:t>
            </a:r>
            <a:r>
              <a:rPr lang="en-US" u="sng" dirty="0" smtClean="0">
                <a:hlinkClick r:id="rId15"/>
              </a:rPr>
              <a:t>cc</a:t>
            </a:r>
            <a:r>
              <a:rPr lang="ru-RU" u="sng" dirty="0" smtClean="0">
                <a:hlinkClick r:id="rId15"/>
              </a:rPr>
              <a:t>4</a:t>
            </a:r>
            <a:r>
              <a:rPr lang="en-US" u="sng" dirty="0" smtClean="0">
                <a:hlinkClick r:id="rId15"/>
              </a:rPr>
              <a:t>c</a:t>
            </a:r>
            <a:r>
              <a:rPr lang="ru-RU" u="sng" dirty="0" smtClean="0">
                <a:hlinkClick r:id="rId15"/>
              </a:rPr>
              <a:t>9</a:t>
            </a:r>
            <a:r>
              <a:rPr lang="en-US" u="sng" dirty="0" smtClean="0">
                <a:hlinkClick r:id="rId15"/>
              </a:rPr>
              <a:t>e</a:t>
            </a:r>
            <a:r>
              <a:rPr lang="ru-RU" u="sng" dirty="0" smtClean="0">
                <a:hlinkClick r:id="rId15"/>
              </a:rPr>
              <a:t>96</a:t>
            </a:r>
            <a:r>
              <a:rPr lang="en-US" u="sng" dirty="0" err="1" smtClean="0">
                <a:hlinkClick r:id="rId15"/>
              </a:rPr>
              <a:t>ee</a:t>
            </a:r>
            <a:r>
              <a:rPr lang="ru-RU" u="sng" dirty="0" smtClean="0">
                <a:hlinkClick r:id="rId15"/>
              </a:rPr>
              <a:t>499</a:t>
            </a:r>
            <a:r>
              <a:rPr lang="en-US" u="sng" dirty="0" err="1" smtClean="0">
                <a:hlinkClick r:id="rId15"/>
              </a:rPr>
              <a:t>ffa</a:t>
            </a:r>
            <a:r>
              <a:rPr lang="ru-RU" u="sng" dirty="0" smtClean="0">
                <a:hlinkClick r:id="rId15"/>
              </a:rPr>
              <a:t>50</a:t>
            </a:r>
            <a:r>
              <a:rPr lang="en-US" u="sng" dirty="0" err="1" smtClean="0">
                <a:hlinkClick r:id="rId15"/>
              </a:rPr>
              <a:t>fdc</a:t>
            </a:r>
            <a:r>
              <a:rPr lang="ru-RU" u="sng" dirty="0" smtClean="0">
                <a:hlinkClick r:id="rId15"/>
              </a:rPr>
              <a:t>2</a:t>
            </a:r>
            <a:r>
              <a:rPr lang="en-US" u="sng" dirty="0" err="1" smtClean="0">
                <a:hlinkClick r:id="rId15"/>
              </a:rPr>
              <a:t>aa</a:t>
            </a:r>
            <a:r>
              <a:rPr lang="ru-RU" u="sng" dirty="0" smtClean="0">
                <a:hlinkClick r:id="rId15"/>
              </a:rPr>
              <a:t>4</a:t>
            </a:r>
            <a:r>
              <a:rPr lang="en-US" u="sng" dirty="0" err="1" smtClean="0">
                <a:hlinkClick r:id="rId15"/>
              </a:rPr>
              <a:t>cbdc</a:t>
            </a:r>
            <a:r>
              <a:rPr lang="ru-RU" u="sng" dirty="0" smtClean="0">
                <a:hlinkClick r:id="rId15"/>
              </a:rPr>
              <a:t>.</a:t>
            </a:r>
            <a:r>
              <a:rPr lang="en-US" u="sng" dirty="0" smtClean="0">
                <a:hlinkClick r:id="rId15"/>
              </a:rPr>
              <a:t>jpg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ru-RU" dirty="0" smtClean="0"/>
              <a:t> </a:t>
            </a:r>
            <a:r>
              <a:rPr lang="en-US" u="sng" dirty="0" smtClean="0">
                <a:hlinkClick r:id="rId16"/>
              </a:rPr>
              <a:t>http</a:t>
            </a:r>
            <a:r>
              <a:rPr lang="ru-RU" u="sng" dirty="0" smtClean="0">
                <a:hlinkClick r:id="rId16"/>
              </a:rPr>
              <a:t>://</a:t>
            </a:r>
            <a:r>
              <a:rPr lang="en-US" u="sng" dirty="0" smtClean="0">
                <a:hlinkClick r:id="rId16"/>
              </a:rPr>
              <a:t>www</a:t>
            </a:r>
            <a:r>
              <a:rPr lang="ru-RU" u="sng" dirty="0" smtClean="0">
                <a:hlinkClick r:id="rId16"/>
              </a:rPr>
              <a:t>.</a:t>
            </a:r>
            <a:r>
              <a:rPr lang="en-US" u="sng" dirty="0" err="1" smtClean="0">
                <a:hlinkClick r:id="rId16"/>
              </a:rPr>
              <a:t>blogbaster</a:t>
            </a:r>
            <a:r>
              <a:rPr lang="ru-RU" u="sng" dirty="0" smtClean="0">
                <a:hlinkClick r:id="rId16"/>
              </a:rPr>
              <a:t>.</a:t>
            </a:r>
            <a:r>
              <a:rPr lang="en-US" u="sng" dirty="0" smtClean="0">
                <a:hlinkClick r:id="rId16"/>
              </a:rPr>
              <a:t>org</a:t>
            </a:r>
            <a:r>
              <a:rPr lang="ru-RU" u="sng" dirty="0" smtClean="0">
                <a:hlinkClick r:id="rId16"/>
              </a:rPr>
              <a:t>/</a:t>
            </a:r>
            <a:r>
              <a:rPr lang="en-US" u="sng" dirty="0" err="1" smtClean="0">
                <a:hlinkClick r:id="rId16"/>
              </a:rPr>
              <a:t>i</a:t>
            </a:r>
            <a:r>
              <a:rPr lang="ru-RU" u="sng" dirty="0" smtClean="0">
                <a:hlinkClick r:id="rId16"/>
              </a:rPr>
              <a:t>/1105/0</a:t>
            </a:r>
            <a:r>
              <a:rPr lang="en-US" u="sng" dirty="0" smtClean="0">
                <a:hlinkClick r:id="rId16"/>
              </a:rPr>
              <a:t>b</a:t>
            </a:r>
            <a:r>
              <a:rPr lang="ru-RU" u="sng" dirty="0" smtClean="0">
                <a:hlinkClick r:id="rId16"/>
              </a:rPr>
              <a:t>/79996</a:t>
            </a:r>
            <a:r>
              <a:rPr lang="en-US" u="sng" dirty="0" smtClean="0">
                <a:hlinkClick r:id="rId16"/>
              </a:rPr>
              <a:t>a</a:t>
            </a:r>
            <a:r>
              <a:rPr lang="ru-RU" u="sng" dirty="0" smtClean="0">
                <a:hlinkClick r:id="rId16"/>
              </a:rPr>
              <a:t>83</a:t>
            </a:r>
            <a:r>
              <a:rPr lang="en-US" u="sng" dirty="0" smtClean="0">
                <a:hlinkClick r:id="rId16"/>
              </a:rPr>
              <a:t>a</a:t>
            </a:r>
            <a:r>
              <a:rPr lang="ru-RU" u="sng" dirty="0" smtClean="0">
                <a:hlinkClick r:id="rId16"/>
              </a:rPr>
              <a:t>4</a:t>
            </a:r>
            <a:r>
              <a:rPr lang="en-US" u="sng" dirty="0" smtClean="0">
                <a:hlinkClick r:id="rId16"/>
              </a:rPr>
              <a:t>ac</a:t>
            </a:r>
            <a:r>
              <a:rPr lang="ru-RU" u="sng" dirty="0" smtClean="0">
                <a:hlinkClick r:id="rId16"/>
              </a:rPr>
              <a:t>.</a:t>
            </a:r>
            <a:r>
              <a:rPr lang="en-US" u="sng" dirty="0" smtClean="0">
                <a:hlinkClick r:id="rId16"/>
              </a:rPr>
              <a:t>jpg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ru-RU" dirty="0" smtClean="0"/>
              <a:t> </a:t>
            </a:r>
            <a:r>
              <a:rPr lang="en-US" u="sng" dirty="0" smtClean="0">
                <a:hlinkClick r:id="rId17"/>
              </a:rPr>
              <a:t>http</a:t>
            </a:r>
            <a:r>
              <a:rPr lang="ru-RU" u="sng" dirty="0" smtClean="0">
                <a:hlinkClick r:id="rId17"/>
              </a:rPr>
              <a:t>://</a:t>
            </a:r>
            <a:r>
              <a:rPr lang="en-US" u="sng" dirty="0" err="1" smtClean="0">
                <a:hlinkClick r:id="rId17"/>
              </a:rPr>
              <a:t>bezwindowsa</a:t>
            </a:r>
            <a:r>
              <a:rPr lang="ru-RU" u="sng" dirty="0" smtClean="0">
                <a:hlinkClick r:id="rId17"/>
              </a:rPr>
              <a:t>.</a:t>
            </a:r>
            <a:r>
              <a:rPr lang="en-US" u="sng" dirty="0" err="1" smtClean="0">
                <a:hlinkClick r:id="rId17"/>
              </a:rPr>
              <a:t>ru</a:t>
            </a:r>
            <a:r>
              <a:rPr lang="ru-RU" u="sng" dirty="0" smtClean="0">
                <a:hlinkClick r:id="rId17"/>
              </a:rPr>
              <a:t>/</a:t>
            </a:r>
            <a:r>
              <a:rPr lang="en-US" u="sng" dirty="0" err="1" smtClean="0">
                <a:hlinkClick r:id="rId17"/>
              </a:rPr>
              <a:t>wp</a:t>
            </a:r>
            <a:r>
              <a:rPr lang="ru-RU" u="sng" dirty="0" smtClean="0">
                <a:hlinkClick r:id="rId17"/>
              </a:rPr>
              <a:t>-</a:t>
            </a:r>
            <a:r>
              <a:rPr lang="en-US" u="sng" dirty="0" smtClean="0">
                <a:hlinkClick r:id="rId17"/>
              </a:rPr>
              <a:t>content</a:t>
            </a:r>
            <a:r>
              <a:rPr lang="ru-RU" u="sng" dirty="0" smtClean="0">
                <a:hlinkClick r:id="rId17"/>
              </a:rPr>
              <a:t>/</a:t>
            </a:r>
            <a:r>
              <a:rPr lang="en-US" u="sng" dirty="0" smtClean="0">
                <a:hlinkClick r:id="rId17"/>
              </a:rPr>
              <a:t>uploads</a:t>
            </a:r>
            <a:r>
              <a:rPr lang="ru-RU" u="sng" dirty="0" smtClean="0">
                <a:hlinkClick r:id="rId17"/>
              </a:rPr>
              <a:t>/2015/07/</a:t>
            </a:r>
            <a:r>
              <a:rPr lang="en-US" u="sng" dirty="0" err="1" smtClean="0">
                <a:hlinkClick r:id="rId17"/>
              </a:rPr>
              <a:t>MyPai</a:t>
            </a:r>
            <a:r>
              <a:rPr lang="ru-RU" u="sng" dirty="0" smtClean="0">
                <a:hlinkClick r:id="rId17"/>
              </a:rPr>
              <a:t>.</a:t>
            </a:r>
            <a:r>
              <a:rPr lang="en-US" u="sng" dirty="0" smtClean="0">
                <a:hlinkClick r:id="rId17"/>
              </a:rPr>
              <a:t>jpg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en-US" u="sng" dirty="0" smtClean="0">
                <a:hlinkClick r:id="rId18"/>
              </a:rPr>
              <a:t>http</a:t>
            </a:r>
            <a:r>
              <a:rPr lang="ru-RU" u="sng" dirty="0" smtClean="0">
                <a:hlinkClick r:id="rId18"/>
              </a:rPr>
              <a:t>://</a:t>
            </a:r>
            <a:r>
              <a:rPr lang="en-US" u="sng" dirty="0" smtClean="0">
                <a:hlinkClick r:id="rId18"/>
              </a:rPr>
              <a:t>star</a:t>
            </a:r>
            <a:r>
              <a:rPr lang="ru-RU" u="sng" dirty="0" smtClean="0">
                <a:hlinkClick r:id="rId18"/>
              </a:rPr>
              <a:t>-</a:t>
            </a:r>
            <a:r>
              <a:rPr lang="en-US" u="sng" dirty="0" smtClean="0">
                <a:hlinkClick r:id="rId18"/>
              </a:rPr>
              <a:t>w</a:t>
            </a:r>
            <a:r>
              <a:rPr lang="ru-RU" u="sng" dirty="0" smtClean="0">
                <a:hlinkClick r:id="rId18"/>
              </a:rPr>
              <a:t>.</a:t>
            </a:r>
            <a:r>
              <a:rPr lang="en-US" u="sng" dirty="0" err="1" smtClean="0">
                <a:hlinkClick r:id="rId18"/>
              </a:rPr>
              <a:t>kir</a:t>
            </a:r>
            <a:r>
              <a:rPr lang="ru-RU" u="sng" dirty="0" smtClean="0">
                <a:hlinkClick r:id="rId18"/>
              </a:rPr>
              <a:t>.</a:t>
            </a:r>
            <a:r>
              <a:rPr lang="en-US" u="sng" dirty="0" err="1" smtClean="0">
                <a:hlinkClick r:id="rId18"/>
              </a:rPr>
              <a:t>jp</a:t>
            </a:r>
            <a:r>
              <a:rPr lang="ru-RU" u="sng" dirty="0" smtClean="0">
                <a:hlinkClick r:id="rId18"/>
              </a:rPr>
              <a:t>/</a:t>
            </a:r>
            <a:r>
              <a:rPr lang="en-US" u="sng" dirty="0" err="1" smtClean="0">
                <a:hlinkClick r:id="rId18"/>
              </a:rPr>
              <a:t>grp</a:t>
            </a:r>
            <a:r>
              <a:rPr lang="ru-RU" u="sng" dirty="0" smtClean="0">
                <a:hlinkClick r:id="rId18"/>
              </a:rPr>
              <a:t>/9/</a:t>
            </a:r>
            <a:r>
              <a:rPr lang="en-US" u="sng" dirty="0" smtClean="0">
                <a:hlinkClick r:id="rId18"/>
              </a:rPr>
              <a:t>graphics</a:t>
            </a:r>
            <a:r>
              <a:rPr lang="ru-RU" u="sng" dirty="0" smtClean="0">
                <a:hlinkClick r:id="rId18"/>
              </a:rPr>
              <a:t>-</a:t>
            </a:r>
            <a:r>
              <a:rPr lang="en-US" u="sng" dirty="0" smtClean="0">
                <a:hlinkClick r:id="rId18"/>
              </a:rPr>
              <a:t>tablet</a:t>
            </a:r>
            <a:r>
              <a:rPr lang="ru-RU" u="sng" dirty="0" smtClean="0">
                <a:hlinkClick r:id="rId18"/>
              </a:rPr>
              <a:t>-</a:t>
            </a:r>
            <a:r>
              <a:rPr lang="en-US" u="sng" dirty="0" err="1" smtClean="0">
                <a:hlinkClick r:id="rId18"/>
              </a:rPr>
              <a:t>wacom</a:t>
            </a:r>
            <a:r>
              <a:rPr lang="ru-RU" u="sng" dirty="0" smtClean="0">
                <a:hlinkClick r:id="rId18"/>
              </a:rPr>
              <a:t>-</a:t>
            </a:r>
            <a:r>
              <a:rPr lang="en-US" u="sng" dirty="0" err="1" smtClean="0">
                <a:hlinkClick r:id="rId18"/>
              </a:rPr>
              <a:t>i</a:t>
            </a:r>
            <a:r>
              <a:rPr lang="ru-RU" u="sng" dirty="0" smtClean="0">
                <a:hlinkClick r:id="rId18"/>
              </a:rPr>
              <a:t>7.</a:t>
            </a:r>
            <a:r>
              <a:rPr lang="en-US" u="sng" dirty="0" smtClean="0">
                <a:hlinkClick r:id="rId18"/>
              </a:rPr>
              <a:t>jpg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en-US" u="sng" dirty="0" smtClean="0">
                <a:hlinkClick r:id="rId19"/>
              </a:rPr>
              <a:t>http</a:t>
            </a:r>
            <a:r>
              <a:rPr lang="ru-RU" u="sng" dirty="0" smtClean="0">
                <a:hlinkClick r:id="rId19"/>
              </a:rPr>
              <a:t>://</a:t>
            </a:r>
            <a:r>
              <a:rPr lang="en-US" u="sng" dirty="0" err="1" smtClean="0">
                <a:hlinkClick r:id="rId19"/>
              </a:rPr>
              <a:t>fb</a:t>
            </a:r>
            <a:r>
              <a:rPr lang="ru-RU" u="sng" dirty="0" smtClean="0">
                <a:hlinkClick r:id="rId19"/>
              </a:rPr>
              <a:t>.</a:t>
            </a:r>
            <a:r>
              <a:rPr lang="en-US" u="sng" dirty="0" err="1" smtClean="0">
                <a:hlinkClick r:id="rId19"/>
              </a:rPr>
              <a:t>ru</a:t>
            </a:r>
            <a:r>
              <a:rPr lang="ru-RU" u="sng" dirty="0" smtClean="0">
                <a:hlinkClick r:id="rId19"/>
              </a:rPr>
              <a:t>/</a:t>
            </a:r>
            <a:r>
              <a:rPr lang="en-US" u="sng" dirty="0" smtClean="0">
                <a:hlinkClick r:id="rId19"/>
              </a:rPr>
              <a:t>misc</a:t>
            </a:r>
            <a:r>
              <a:rPr lang="ru-RU" u="sng" dirty="0" smtClean="0">
                <a:hlinkClick r:id="rId19"/>
              </a:rPr>
              <a:t>/</a:t>
            </a:r>
            <a:r>
              <a:rPr lang="en-US" u="sng" dirty="0" err="1" smtClean="0">
                <a:hlinkClick r:id="rId19"/>
              </a:rPr>
              <a:t>i</a:t>
            </a:r>
            <a:r>
              <a:rPr lang="ru-RU" u="sng" dirty="0" smtClean="0">
                <a:hlinkClick r:id="rId19"/>
              </a:rPr>
              <a:t>/</a:t>
            </a:r>
            <a:r>
              <a:rPr lang="en-US" u="sng" dirty="0" smtClean="0">
                <a:hlinkClick r:id="rId19"/>
              </a:rPr>
              <a:t>gallery</a:t>
            </a:r>
            <a:r>
              <a:rPr lang="ru-RU" u="sng" dirty="0" smtClean="0">
                <a:hlinkClick r:id="rId19"/>
              </a:rPr>
              <a:t>/3325/54830.</a:t>
            </a:r>
            <a:r>
              <a:rPr lang="en-US" u="sng" dirty="0" smtClean="0">
                <a:hlinkClick r:id="rId19"/>
              </a:rPr>
              <a:t>jpg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23"/>
            </a:pPr>
            <a:r>
              <a:rPr lang="en-US" u="sng" dirty="0" smtClean="0">
                <a:hlinkClick r:id="rId20"/>
              </a:rPr>
              <a:t>http</a:t>
            </a:r>
            <a:r>
              <a:rPr lang="ru-RU" u="sng" dirty="0" smtClean="0">
                <a:hlinkClick r:id="rId20"/>
              </a:rPr>
              <a:t>://</a:t>
            </a:r>
            <a:r>
              <a:rPr lang="en-US" u="sng" dirty="0" err="1" smtClean="0">
                <a:hlinkClick r:id="rId20"/>
              </a:rPr>
              <a:t>img</a:t>
            </a:r>
            <a:r>
              <a:rPr lang="ru-RU" u="sng" dirty="0" smtClean="0">
                <a:hlinkClick r:id="rId20"/>
              </a:rPr>
              <a:t>-</a:t>
            </a:r>
            <a:r>
              <a:rPr lang="en-US" u="sng" dirty="0" err="1" smtClean="0">
                <a:hlinkClick r:id="rId20"/>
              </a:rPr>
              <a:t>fotki</a:t>
            </a:r>
            <a:r>
              <a:rPr lang="ru-RU" u="sng" dirty="0" smtClean="0">
                <a:hlinkClick r:id="rId20"/>
              </a:rPr>
              <a:t>.</a:t>
            </a:r>
            <a:r>
              <a:rPr lang="en-US" u="sng" dirty="0" err="1" smtClean="0">
                <a:hlinkClick r:id="rId20"/>
              </a:rPr>
              <a:t>yandex</a:t>
            </a:r>
            <a:r>
              <a:rPr lang="ru-RU" u="sng" dirty="0" smtClean="0">
                <a:hlinkClick r:id="rId20"/>
              </a:rPr>
              <a:t>.</a:t>
            </a:r>
            <a:r>
              <a:rPr lang="en-US" u="sng" dirty="0" err="1" smtClean="0">
                <a:hlinkClick r:id="rId20"/>
              </a:rPr>
              <a:t>ru</a:t>
            </a:r>
            <a:r>
              <a:rPr lang="ru-RU" u="sng" dirty="0" smtClean="0">
                <a:hlinkClick r:id="rId20"/>
              </a:rPr>
              <a:t>/</a:t>
            </a:r>
            <a:r>
              <a:rPr lang="en-US" u="sng" dirty="0" smtClean="0">
                <a:hlinkClick r:id="rId20"/>
              </a:rPr>
              <a:t>get</a:t>
            </a:r>
            <a:r>
              <a:rPr lang="ru-RU" u="sng" dirty="0" smtClean="0">
                <a:hlinkClick r:id="rId20"/>
              </a:rPr>
              <a:t>/4125/47407354.</a:t>
            </a:r>
            <a:r>
              <a:rPr lang="en-US" u="sng" dirty="0" err="1" smtClean="0">
                <a:hlinkClick r:id="rId20"/>
              </a:rPr>
              <a:t>afc</a:t>
            </a:r>
            <a:r>
              <a:rPr lang="ru-RU" u="sng" dirty="0" smtClean="0">
                <a:hlinkClick r:id="rId20"/>
              </a:rPr>
              <a:t>/0_11564</a:t>
            </a:r>
            <a:r>
              <a:rPr lang="en-US" u="sng" dirty="0" smtClean="0">
                <a:hlinkClick r:id="rId20"/>
              </a:rPr>
              <a:t>e</a:t>
            </a:r>
            <a:r>
              <a:rPr lang="ru-RU" u="sng" dirty="0" smtClean="0">
                <a:hlinkClick r:id="rId20"/>
              </a:rPr>
              <a:t>_</a:t>
            </a:r>
            <a:r>
              <a:rPr lang="en-US" u="sng" dirty="0" smtClean="0">
                <a:hlinkClick r:id="rId20"/>
              </a:rPr>
              <a:t>c</a:t>
            </a:r>
            <a:r>
              <a:rPr lang="ru-RU" u="sng" dirty="0" smtClean="0">
                <a:hlinkClick r:id="rId20"/>
              </a:rPr>
              <a:t>8</a:t>
            </a:r>
            <a:r>
              <a:rPr lang="en-US" u="sng" dirty="0" smtClean="0">
                <a:hlinkClick r:id="rId20"/>
              </a:rPr>
              <a:t>f</a:t>
            </a:r>
            <a:r>
              <a:rPr lang="ru-RU" u="sng" dirty="0" smtClean="0">
                <a:hlinkClick r:id="rId20"/>
              </a:rPr>
              <a:t>9</a:t>
            </a:r>
            <a:r>
              <a:rPr lang="en-US" u="sng" dirty="0" smtClean="0">
                <a:hlinkClick r:id="rId20"/>
              </a:rPr>
              <a:t>de</a:t>
            </a:r>
            <a:r>
              <a:rPr lang="ru-RU" u="sng" dirty="0" smtClean="0">
                <a:hlinkClick r:id="rId20"/>
              </a:rPr>
              <a:t>37_</a:t>
            </a:r>
            <a:r>
              <a:rPr lang="en-US" u="sng" dirty="0" err="1" smtClean="0">
                <a:hlinkClick r:id="rId20"/>
              </a:rPr>
              <a:t>orig</a:t>
            </a:r>
            <a:r>
              <a:rPr lang="ru-RU" u="sng" dirty="0" smtClean="0">
                <a:hlinkClick r:id="rId20"/>
              </a:rPr>
              <a:t>.</a:t>
            </a:r>
            <a:r>
              <a:rPr lang="en-US" u="sng" dirty="0" err="1" smtClean="0">
                <a:hlinkClick r:id="rId20"/>
              </a:rPr>
              <a:t>png</a:t>
            </a:r>
            <a:endParaRPr lang="ru-RU" dirty="0" smtClean="0"/>
          </a:p>
          <a:p>
            <a:pPr marL="0" lvl="0" indent="-51435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548680"/>
            <a:ext cx="8892480" cy="72008"/>
            <a:chOff x="0" y="836712"/>
            <a:chExt cx="8892480" cy="7200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Список источников (изображения)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264696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qiqru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org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media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npict</a:t>
            </a:r>
            <a:r>
              <a:rPr lang="ru-RU" u="sng" dirty="0" smtClean="0">
                <a:hlinkClick r:id="rId2"/>
              </a:rPr>
              <a:t>/1212/</a:t>
            </a:r>
            <a:r>
              <a:rPr lang="en-US" u="sng" dirty="0" smtClean="0">
                <a:hlinkClick r:id="rId2"/>
              </a:rPr>
              <a:t>big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podborka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err="1" smtClean="0">
                <a:hlinkClick r:id="rId2"/>
              </a:rPr>
              <a:t>yarkih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err="1" smtClean="0">
                <a:hlinkClick r:id="rId2"/>
              </a:rPr>
              <a:t>kartinok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smtClean="0">
                <a:hlinkClick r:id="rId2"/>
              </a:rPr>
              <a:t>s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err="1" smtClean="0">
                <a:hlinkClick r:id="rId2"/>
              </a:rPr>
              <a:t>trehmernoy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err="1" smtClean="0">
                <a:hlinkClick r:id="rId2"/>
              </a:rPr>
              <a:t>abstrakciey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err="1" smtClean="0">
                <a:hlinkClick r:id="rId2"/>
              </a:rPr>
              <a:t>na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err="1" smtClean="0">
                <a:hlinkClick r:id="rId2"/>
              </a:rPr>
              <a:t>fon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err="1" smtClean="0">
                <a:hlinkClick r:id="rId2"/>
              </a:rPr>
              <a:t>rabochego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err="1" smtClean="0">
                <a:hlinkClick r:id="rId2"/>
              </a:rPr>
              <a:t>stola</a:t>
            </a:r>
            <a:r>
              <a:rPr lang="ru-RU" u="sng" dirty="0" smtClean="0">
                <a:hlinkClick r:id="rId2"/>
              </a:rPr>
              <a:t>_1585232.</a:t>
            </a:r>
            <a:r>
              <a:rPr lang="en-US" u="sng" dirty="0" smtClean="0">
                <a:hlinkClick r:id="rId2"/>
              </a:rPr>
              <a:t>jpeg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biser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net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fractals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F</a:t>
            </a:r>
            <a:r>
              <a:rPr lang="ru-RU" u="sng" dirty="0" smtClean="0">
                <a:hlinkClick r:id="rId3"/>
              </a:rPr>
              <a:t>11.</a:t>
            </a:r>
            <a:r>
              <a:rPr lang="en-US" u="sng" dirty="0" smtClean="0">
                <a:hlinkClick r:id="rId3"/>
              </a:rPr>
              <a:t>gif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err="1" smtClean="0">
                <a:hlinkClick r:id="rId4"/>
              </a:rPr>
              <a:t>traum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bkload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smtClean="0">
                <a:hlinkClick r:id="rId4"/>
              </a:rPr>
              <a:t>com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cache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pictures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err="1" smtClean="0">
                <a:hlinkClick r:id="rId4"/>
              </a:rPr>
              <a:t>traum</a:t>
            </a:r>
            <a:r>
              <a:rPr lang="ru-RU" u="sng" dirty="0" smtClean="0">
                <a:hlinkClick r:id="rId4"/>
              </a:rPr>
              <a:t>/285586/</a:t>
            </a:r>
            <a:r>
              <a:rPr lang="en-US" u="sng" dirty="0" err="1" smtClean="0">
                <a:hlinkClick r:id="rId4"/>
              </a:rPr>
              <a:t>i</a:t>
            </a:r>
            <a:r>
              <a:rPr lang="ru-RU" u="sng" dirty="0" smtClean="0">
                <a:hlinkClick r:id="rId4"/>
              </a:rPr>
              <a:t>_001.</a:t>
            </a:r>
            <a:r>
              <a:rPr lang="en-US" u="sng" dirty="0" smtClean="0">
                <a:hlinkClick r:id="rId4"/>
              </a:rPr>
              <a:t>jpg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5"/>
              </a:rPr>
              <a:t>http</a:t>
            </a:r>
            <a:r>
              <a:rPr lang="ru-RU" u="sng" dirty="0" smtClean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wallpaper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getwall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ru</a:t>
            </a:r>
            <a:r>
              <a:rPr lang="ru-RU" u="sng" dirty="0" smtClean="0">
                <a:hlinkClick r:id="rId5"/>
              </a:rPr>
              <a:t>/22/</a:t>
            </a:r>
            <a:r>
              <a:rPr lang="en-US" u="sng" dirty="0" smtClean="0">
                <a:hlinkClick r:id="rId5"/>
              </a:rPr>
              <a:t>preview</a:t>
            </a:r>
            <a:r>
              <a:rPr lang="ru-RU" u="sng" dirty="0" smtClean="0">
                <a:hlinkClick r:id="rId5"/>
              </a:rPr>
              <a:t>/119380.</a:t>
            </a:r>
            <a:r>
              <a:rPr lang="en-US" u="sng" dirty="0" smtClean="0">
                <a:hlinkClick r:id="rId5"/>
              </a:rPr>
              <a:t>jpg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ru-RU" dirty="0" smtClean="0"/>
              <a:t> </a:t>
            </a:r>
            <a:r>
              <a:rPr lang="en-US" u="sng" dirty="0" smtClean="0">
                <a:hlinkClick r:id="rId6"/>
              </a:rPr>
              <a:t>http</a:t>
            </a:r>
            <a:r>
              <a:rPr lang="ru-RU" u="sng" dirty="0" smtClean="0">
                <a:hlinkClick r:id="rId6"/>
              </a:rPr>
              <a:t>://</a:t>
            </a:r>
            <a:r>
              <a:rPr lang="en-US" u="sng" dirty="0" err="1" smtClean="0">
                <a:hlinkClick r:id="rId6"/>
              </a:rPr>
              <a:t>nevseoboi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smtClean="0">
                <a:hlinkClick r:id="rId6"/>
              </a:rPr>
              <a:t>com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err="1" smtClean="0">
                <a:hlinkClick r:id="rId6"/>
              </a:rPr>
              <a:t>ua</a:t>
            </a:r>
            <a:r>
              <a:rPr lang="ru-RU" u="sng" dirty="0" smtClean="0">
                <a:hlinkClick r:id="rId6"/>
              </a:rPr>
              <a:t>/</a:t>
            </a:r>
            <a:r>
              <a:rPr lang="en-US" u="sng" dirty="0" smtClean="0">
                <a:hlinkClick r:id="rId6"/>
              </a:rPr>
              <a:t>uploads</a:t>
            </a:r>
            <a:r>
              <a:rPr lang="ru-RU" u="sng" dirty="0" smtClean="0">
                <a:hlinkClick r:id="rId6"/>
              </a:rPr>
              <a:t>/</a:t>
            </a:r>
            <a:r>
              <a:rPr lang="en-US" u="sng" dirty="0" smtClean="0">
                <a:hlinkClick r:id="rId6"/>
              </a:rPr>
              <a:t>posts</a:t>
            </a:r>
            <a:r>
              <a:rPr lang="ru-RU" u="sng" dirty="0" smtClean="0">
                <a:hlinkClick r:id="rId6"/>
              </a:rPr>
              <a:t>/2011-04/1303561006_</a:t>
            </a:r>
            <a:r>
              <a:rPr lang="en-US" u="sng" dirty="0" smtClean="0">
                <a:hlinkClick r:id="rId6"/>
              </a:rPr>
              <a:t>natural</a:t>
            </a:r>
            <a:r>
              <a:rPr lang="ru-RU" u="sng" dirty="0" smtClean="0">
                <a:hlinkClick r:id="rId6"/>
              </a:rPr>
              <a:t>_</a:t>
            </a:r>
            <a:r>
              <a:rPr lang="en-US" u="sng" dirty="0" smtClean="0">
                <a:hlinkClick r:id="rId6"/>
              </a:rPr>
              <a:t>landscapes</a:t>
            </a:r>
            <a:r>
              <a:rPr lang="ru-RU" u="sng" dirty="0" smtClean="0">
                <a:hlinkClick r:id="rId6"/>
              </a:rPr>
              <a:t>95_</a:t>
            </a:r>
            <a:r>
              <a:rPr lang="en-US" u="sng" dirty="0" err="1" smtClean="0">
                <a:hlinkClick r:id="rId6"/>
              </a:rPr>
              <a:t>nevseoboi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smtClean="0">
                <a:hlinkClick r:id="rId6"/>
              </a:rPr>
              <a:t>com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err="1" smtClean="0">
                <a:hlinkClick r:id="rId6"/>
              </a:rPr>
              <a:t>ua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smtClean="0">
                <a:hlinkClick r:id="rId6"/>
              </a:rPr>
              <a:t>jpg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7"/>
              </a:rPr>
              <a:t>http</a:t>
            </a:r>
            <a:r>
              <a:rPr lang="ru-RU" u="sng" dirty="0" smtClean="0">
                <a:hlinkClick r:id="rId7"/>
              </a:rPr>
              <a:t>://</a:t>
            </a:r>
            <a:r>
              <a:rPr lang="en-US" u="sng" dirty="0" smtClean="0">
                <a:hlinkClick r:id="rId7"/>
              </a:rPr>
              <a:t>www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err="1" smtClean="0">
                <a:hlinkClick r:id="rId7"/>
              </a:rPr>
              <a:t>wallpage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err="1" smtClean="0">
                <a:hlinkClick r:id="rId7"/>
              </a:rPr>
              <a:t>ru</a:t>
            </a:r>
            <a:r>
              <a:rPr lang="ru-RU" u="sng" dirty="0" smtClean="0">
                <a:hlinkClick r:id="rId7"/>
              </a:rPr>
              <a:t>/</a:t>
            </a:r>
            <a:r>
              <a:rPr lang="en-US" u="sng" dirty="0" err="1" smtClean="0">
                <a:hlinkClick r:id="rId7"/>
              </a:rPr>
              <a:t>imgbig</a:t>
            </a:r>
            <a:r>
              <a:rPr lang="ru-RU" u="sng" dirty="0" smtClean="0">
                <a:hlinkClick r:id="rId7"/>
              </a:rPr>
              <a:t>/</a:t>
            </a:r>
            <a:r>
              <a:rPr lang="en-US" u="sng" dirty="0" smtClean="0">
                <a:hlinkClick r:id="rId7"/>
              </a:rPr>
              <a:t>wallpapers</a:t>
            </a:r>
            <a:r>
              <a:rPr lang="ru-RU" u="sng" dirty="0" smtClean="0">
                <a:hlinkClick r:id="rId7"/>
              </a:rPr>
              <a:t>_21654.</a:t>
            </a:r>
            <a:r>
              <a:rPr lang="en-US" u="sng" dirty="0" smtClean="0">
                <a:hlinkClick r:id="rId7"/>
              </a:rPr>
              <a:t>jpg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8"/>
              </a:rPr>
              <a:t>http</a:t>
            </a:r>
            <a:r>
              <a:rPr lang="ru-RU" u="sng" dirty="0" smtClean="0">
                <a:hlinkClick r:id="rId8"/>
              </a:rPr>
              <a:t>://99</a:t>
            </a:r>
            <a:r>
              <a:rPr lang="en-US" u="sng" dirty="0" err="1" smtClean="0">
                <a:hlinkClick r:id="rId8"/>
              </a:rPr>
              <a:t>px</a:t>
            </a:r>
            <a:r>
              <a:rPr lang="ru-RU" u="sng" dirty="0" smtClean="0">
                <a:hlinkClick r:id="rId8"/>
              </a:rPr>
              <a:t>.</a:t>
            </a:r>
            <a:r>
              <a:rPr lang="en-US" u="sng" dirty="0" err="1" smtClean="0">
                <a:hlinkClick r:id="rId8"/>
              </a:rPr>
              <a:t>ru</a:t>
            </a:r>
            <a:r>
              <a:rPr lang="ru-RU" u="sng" dirty="0" smtClean="0">
                <a:hlinkClick r:id="rId8"/>
              </a:rPr>
              <a:t>/</a:t>
            </a:r>
            <a:r>
              <a:rPr lang="en-US" u="sng" dirty="0" err="1" smtClean="0">
                <a:hlinkClick r:id="rId8"/>
              </a:rPr>
              <a:t>sstorage</a:t>
            </a:r>
            <a:r>
              <a:rPr lang="ru-RU" u="sng" dirty="0" smtClean="0">
                <a:hlinkClick r:id="rId8"/>
              </a:rPr>
              <a:t>/53/2016/06/</a:t>
            </a:r>
            <a:r>
              <a:rPr lang="en-US" u="sng" dirty="0" smtClean="0">
                <a:hlinkClick r:id="rId8"/>
              </a:rPr>
              <a:t>mid</a:t>
            </a:r>
            <a:r>
              <a:rPr lang="ru-RU" u="sng" dirty="0" smtClean="0">
                <a:hlinkClick r:id="rId8"/>
              </a:rPr>
              <a:t>_171875_6182.</a:t>
            </a:r>
            <a:r>
              <a:rPr lang="en-US" u="sng" dirty="0" smtClean="0">
                <a:hlinkClick r:id="rId8"/>
              </a:rPr>
              <a:t>jpg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9"/>
              </a:rPr>
              <a:t>http</a:t>
            </a:r>
            <a:r>
              <a:rPr lang="ru-RU" u="sng" dirty="0" smtClean="0">
                <a:hlinkClick r:id="rId9"/>
              </a:rPr>
              <a:t>://</a:t>
            </a:r>
            <a:r>
              <a:rPr lang="en-US" u="sng" dirty="0" err="1" smtClean="0">
                <a:hlinkClick r:id="rId9"/>
              </a:rPr>
              <a:t>edufuture</a:t>
            </a:r>
            <a:r>
              <a:rPr lang="ru-RU" u="sng" dirty="0" smtClean="0">
                <a:hlinkClick r:id="rId9"/>
              </a:rPr>
              <a:t>.</a:t>
            </a:r>
            <a:r>
              <a:rPr lang="en-US" u="sng" dirty="0" smtClean="0">
                <a:hlinkClick r:id="rId9"/>
              </a:rPr>
              <a:t>biz</a:t>
            </a:r>
            <a:r>
              <a:rPr lang="ru-RU" u="sng" dirty="0" smtClean="0">
                <a:hlinkClick r:id="rId9"/>
              </a:rPr>
              <a:t>/</a:t>
            </a:r>
            <a:r>
              <a:rPr lang="en-US" u="sng" dirty="0" smtClean="0">
                <a:hlinkClick r:id="rId9"/>
              </a:rPr>
              <a:t>images</a:t>
            </a:r>
            <a:r>
              <a:rPr lang="ru-RU" u="sng" dirty="0" smtClean="0">
                <a:hlinkClick r:id="rId9"/>
              </a:rPr>
              <a:t>/0/08/1%</a:t>
            </a:r>
            <a:r>
              <a:rPr lang="en-US" u="sng" dirty="0" smtClean="0">
                <a:hlinkClick r:id="rId9"/>
              </a:rPr>
              <a:t>D</a:t>
            </a:r>
            <a:r>
              <a:rPr lang="ru-RU" u="sng" dirty="0" smtClean="0">
                <a:hlinkClick r:id="rId9"/>
              </a:rPr>
              <a:t>0%</a:t>
            </a:r>
            <a:r>
              <a:rPr lang="en-US" u="sng" dirty="0" smtClean="0">
                <a:hlinkClick r:id="rId9"/>
              </a:rPr>
              <a:t>B</a:t>
            </a:r>
            <a:r>
              <a:rPr lang="ru-RU" u="sng" dirty="0" smtClean="0">
                <a:hlinkClick r:id="rId9"/>
              </a:rPr>
              <a:t>2%</a:t>
            </a:r>
            <a:r>
              <a:rPr lang="en-US" u="sng" dirty="0" smtClean="0">
                <a:hlinkClick r:id="rId9"/>
              </a:rPr>
              <a:t>D</a:t>
            </a:r>
            <a:r>
              <a:rPr lang="ru-RU" u="sng" dirty="0" smtClean="0">
                <a:hlinkClick r:id="rId9"/>
              </a:rPr>
              <a:t>0%</a:t>
            </a:r>
            <a:r>
              <a:rPr lang="en-US" u="sng" dirty="0" smtClean="0">
                <a:hlinkClick r:id="rId9"/>
              </a:rPr>
              <a:t>B</a:t>
            </a:r>
            <a:r>
              <a:rPr lang="ru-RU" u="sng" dirty="0" smtClean="0">
                <a:hlinkClick r:id="rId9"/>
              </a:rPr>
              <a:t>8%</a:t>
            </a:r>
            <a:r>
              <a:rPr lang="en-US" u="sng" dirty="0" smtClean="0">
                <a:hlinkClick r:id="rId9"/>
              </a:rPr>
              <a:t>D</a:t>
            </a:r>
            <a:r>
              <a:rPr lang="ru-RU" u="sng" dirty="0" smtClean="0">
                <a:hlinkClick r:id="rId9"/>
              </a:rPr>
              <a:t>0%</a:t>
            </a:r>
            <a:r>
              <a:rPr lang="en-US" u="sng" dirty="0" smtClean="0">
                <a:hlinkClick r:id="rId9"/>
              </a:rPr>
              <a:t>B</a:t>
            </a:r>
            <a:r>
              <a:rPr lang="ru-RU" u="sng" dirty="0" smtClean="0">
                <a:hlinkClick r:id="rId9"/>
              </a:rPr>
              <a:t>0.</a:t>
            </a:r>
            <a:r>
              <a:rPr lang="en-US" u="sng" dirty="0" smtClean="0">
                <a:hlinkClick r:id="rId9"/>
              </a:rPr>
              <a:t>jpg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10"/>
              </a:rPr>
              <a:t>http</a:t>
            </a:r>
            <a:r>
              <a:rPr lang="ru-RU" u="sng" dirty="0" smtClean="0">
                <a:hlinkClick r:id="rId10"/>
              </a:rPr>
              <a:t>://</a:t>
            </a:r>
            <a:r>
              <a:rPr lang="en-US" u="sng" dirty="0" err="1" smtClean="0">
                <a:hlinkClick r:id="rId10"/>
              </a:rPr>
              <a:t>img</a:t>
            </a:r>
            <a:r>
              <a:rPr lang="ru-RU" u="sng" dirty="0" smtClean="0">
                <a:hlinkClick r:id="rId10"/>
              </a:rPr>
              <a:t>11.</a:t>
            </a:r>
            <a:r>
              <a:rPr lang="en-US" u="sng" dirty="0" err="1" smtClean="0">
                <a:hlinkClick r:id="rId10"/>
              </a:rPr>
              <a:t>postila</a:t>
            </a:r>
            <a:r>
              <a:rPr lang="ru-RU" u="sng" dirty="0" smtClean="0">
                <a:hlinkClick r:id="rId10"/>
              </a:rPr>
              <a:t>.</a:t>
            </a:r>
            <a:r>
              <a:rPr lang="en-US" u="sng" dirty="0" err="1" smtClean="0">
                <a:hlinkClick r:id="rId10"/>
              </a:rPr>
              <a:t>ru</a:t>
            </a:r>
            <a:r>
              <a:rPr lang="ru-RU" u="sng" dirty="0" smtClean="0">
                <a:hlinkClick r:id="rId10"/>
              </a:rPr>
              <a:t>/</a:t>
            </a:r>
            <a:r>
              <a:rPr lang="en-US" u="sng" dirty="0" smtClean="0">
                <a:hlinkClick r:id="rId10"/>
              </a:rPr>
              <a:t>resize</a:t>
            </a:r>
            <a:r>
              <a:rPr lang="ru-RU" u="sng" dirty="0" smtClean="0">
                <a:hlinkClick r:id="rId10"/>
              </a:rPr>
              <a:t>?</a:t>
            </a:r>
            <a:r>
              <a:rPr lang="en-US" u="sng" dirty="0" smtClean="0">
                <a:hlinkClick r:id="rId10"/>
              </a:rPr>
              <a:t>w</a:t>
            </a:r>
            <a:r>
              <a:rPr lang="ru-RU" u="sng" dirty="0" smtClean="0">
                <a:hlinkClick r:id="rId10"/>
              </a:rPr>
              <a:t>=660&amp;</a:t>
            </a:r>
            <a:r>
              <a:rPr lang="en-US" u="sng" dirty="0" err="1" smtClean="0">
                <a:hlinkClick r:id="rId10"/>
              </a:rPr>
              <a:t>src</a:t>
            </a:r>
            <a:r>
              <a:rPr lang="ru-RU" u="sng" dirty="0" smtClean="0">
                <a:hlinkClick r:id="rId10"/>
              </a:rPr>
              <a:t>=%2</a:t>
            </a:r>
            <a:r>
              <a:rPr lang="en-US" u="sng" dirty="0" err="1" smtClean="0">
                <a:hlinkClick r:id="rId10"/>
              </a:rPr>
              <a:t>Fdata</a:t>
            </a:r>
            <a:r>
              <a:rPr lang="ru-RU" u="sng" dirty="0" smtClean="0">
                <a:hlinkClick r:id="rId10"/>
              </a:rPr>
              <a:t>%2</a:t>
            </a:r>
            <a:r>
              <a:rPr lang="en-US" u="sng" dirty="0" smtClean="0">
                <a:hlinkClick r:id="rId10"/>
              </a:rPr>
              <a:t>F</a:t>
            </a:r>
            <a:r>
              <a:rPr lang="ru-RU" u="sng" dirty="0" smtClean="0">
                <a:hlinkClick r:id="rId10"/>
              </a:rPr>
              <a:t>4</a:t>
            </a:r>
            <a:r>
              <a:rPr lang="en-US" u="sng" dirty="0" smtClean="0">
                <a:hlinkClick r:id="rId10"/>
              </a:rPr>
              <a:t>c</a:t>
            </a:r>
            <a:r>
              <a:rPr lang="ru-RU" u="sng" dirty="0" smtClean="0">
                <a:hlinkClick r:id="rId10"/>
              </a:rPr>
              <a:t>%2</a:t>
            </a:r>
            <a:r>
              <a:rPr lang="en-US" u="sng" dirty="0" smtClean="0">
                <a:hlinkClick r:id="rId10"/>
              </a:rPr>
              <a:t>F</a:t>
            </a:r>
            <a:r>
              <a:rPr lang="ru-RU" u="sng" dirty="0" smtClean="0">
                <a:hlinkClick r:id="rId10"/>
              </a:rPr>
              <a:t>2</a:t>
            </a:r>
            <a:r>
              <a:rPr lang="en-US" u="sng" dirty="0" smtClean="0">
                <a:hlinkClick r:id="rId10"/>
              </a:rPr>
              <a:t>c</a:t>
            </a:r>
            <a:r>
              <a:rPr lang="ru-RU" u="sng" dirty="0" smtClean="0">
                <a:hlinkClick r:id="rId10"/>
              </a:rPr>
              <a:t>%2</a:t>
            </a:r>
            <a:r>
              <a:rPr lang="en-US" u="sng" dirty="0" smtClean="0">
                <a:hlinkClick r:id="rId10"/>
              </a:rPr>
              <a:t>F</a:t>
            </a:r>
            <a:r>
              <a:rPr lang="ru-RU" u="sng" dirty="0" smtClean="0">
                <a:hlinkClick r:id="rId10"/>
              </a:rPr>
              <a:t>6</a:t>
            </a:r>
            <a:r>
              <a:rPr lang="en-US" u="sng" dirty="0" smtClean="0">
                <a:hlinkClick r:id="rId10"/>
              </a:rPr>
              <a:t>c</a:t>
            </a:r>
            <a:r>
              <a:rPr lang="ru-RU" u="sng" dirty="0" smtClean="0">
                <a:hlinkClick r:id="rId10"/>
              </a:rPr>
              <a:t>%2</a:t>
            </a:r>
            <a:r>
              <a:rPr lang="en-US" u="sng" dirty="0" err="1" smtClean="0">
                <a:hlinkClick r:id="rId10"/>
              </a:rPr>
              <a:t>Ffd</a:t>
            </a:r>
            <a:r>
              <a:rPr lang="ru-RU" u="sng" dirty="0" smtClean="0">
                <a:hlinkClick r:id="rId10"/>
              </a:rPr>
              <a:t>%2</a:t>
            </a:r>
            <a:r>
              <a:rPr lang="en-US" u="sng" dirty="0" smtClean="0">
                <a:hlinkClick r:id="rId10"/>
              </a:rPr>
              <a:t>F</a:t>
            </a:r>
            <a:r>
              <a:rPr lang="ru-RU" u="sng" dirty="0" smtClean="0">
                <a:hlinkClick r:id="rId10"/>
              </a:rPr>
              <a:t>4</a:t>
            </a:r>
            <a:r>
              <a:rPr lang="en-US" u="sng" dirty="0" smtClean="0">
                <a:hlinkClick r:id="rId10"/>
              </a:rPr>
              <a:t>c</a:t>
            </a:r>
            <a:r>
              <a:rPr lang="ru-RU" u="sng" dirty="0" smtClean="0">
                <a:hlinkClick r:id="rId10"/>
              </a:rPr>
              <a:t>2</a:t>
            </a:r>
            <a:r>
              <a:rPr lang="en-US" u="sng" dirty="0" smtClean="0">
                <a:hlinkClick r:id="rId10"/>
              </a:rPr>
              <a:t>c</a:t>
            </a:r>
            <a:r>
              <a:rPr lang="ru-RU" u="sng" dirty="0" smtClean="0">
                <a:hlinkClick r:id="rId10"/>
              </a:rPr>
              <a:t>6</a:t>
            </a:r>
            <a:r>
              <a:rPr lang="en-US" u="sng" dirty="0" err="1" smtClean="0">
                <a:hlinkClick r:id="rId10"/>
              </a:rPr>
              <a:t>cfdb</a:t>
            </a:r>
            <a:r>
              <a:rPr lang="ru-RU" u="sng" dirty="0" smtClean="0">
                <a:hlinkClick r:id="rId10"/>
              </a:rPr>
              <a:t>4475</a:t>
            </a:r>
            <a:r>
              <a:rPr lang="en-US" u="sng" dirty="0" smtClean="0">
                <a:hlinkClick r:id="rId10"/>
              </a:rPr>
              <a:t>d</a:t>
            </a:r>
            <a:r>
              <a:rPr lang="ru-RU" u="sng" dirty="0" smtClean="0">
                <a:hlinkClick r:id="rId10"/>
              </a:rPr>
              <a:t>2581</a:t>
            </a:r>
            <a:r>
              <a:rPr lang="en-US" u="sng" dirty="0" err="1" smtClean="0">
                <a:hlinkClick r:id="rId10"/>
              </a:rPr>
              <a:t>efd</a:t>
            </a:r>
            <a:r>
              <a:rPr lang="ru-RU" u="sng" dirty="0" smtClean="0">
                <a:hlinkClick r:id="rId10"/>
              </a:rPr>
              <a:t>37029354</a:t>
            </a:r>
            <a:r>
              <a:rPr lang="en-US" u="sng" dirty="0" smtClean="0">
                <a:hlinkClick r:id="rId10"/>
              </a:rPr>
              <a:t>a</a:t>
            </a:r>
            <a:r>
              <a:rPr lang="ru-RU" u="sng" dirty="0" smtClean="0">
                <a:hlinkClick r:id="rId10"/>
              </a:rPr>
              <a:t>31</a:t>
            </a:r>
            <a:r>
              <a:rPr lang="en-US" u="sng" dirty="0" smtClean="0">
                <a:hlinkClick r:id="rId10"/>
              </a:rPr>
              <a:t>f</a:t>
            </a:r>
            <a:r>
              <a:rPr lang="ru-RU" u="sng" dirty="0" smtClean="0">
                <a:hlinkClick r:id="rId10"/>
              </a:rPr>
              <a:t>4</a:t>
            </a:r>
            <a:r>
              <a:rPr lang="en-US" u="sng" dirty="0" smtClean="0">
                <a:hlinkClick r:id="rId10"/>
              </a:rPr>
              <a:t>e</a:t>
            </a:r>
            <a:r>
              <a:rPr lang="ru-RU" u="sng" dirty="0" smtClean="0">
                <a:hlinkClick r:id="rId10"/>
              </a:rPr>
              <a:t>2</a:t>
            </a:r>
            <a:r>
              <a:rPr lang="en-US" u="sng" dirty="0" smtClean="0">
                <a:hlinkClick r:id="rId10"/>
              </a:rPr>
              <a:t>d</a:t>
            </a:r>
            <a:r>
              <a:rPr lang="ru-RU" u="sng" dirty="0" smtClean="0">
                <a:hlinkClick r:id="rId10"/>
              </a:rPr>
              <a:t>1907</a:t>
            </a:r>
            <a:r>
              <a:rPr lang="en-US" u="sng" dirty="0" err="1" smtClean="0">
                <a:hlinkClick r:id="rId10"/>
              </a:rPr>
              <a:t>ce</a:t>
            </a:r>
            <a:r>
              <a:rPr lang="ru-RU" u="sng" dirty="0" smtClean="0">
                <a:hlinkClick r:id="rId10"/>
              </a:rPr>
              <a:t>68</a:t>
            </a:r>
            <a:r>
              <a:rPr lang="en-US" u="sng" dirty="0" smtClean="0">
                <a:hlinkClick r:id="rId10"/>
              </a:rPr>
              <a:t>ddb</a:t>
            </a:r>
            <a:r>
              <a:rPr lang="ru-RU" u="sng" dirty="0" smtClean="0">
                <a:hlinkClick r:id="rId10"/>
              </a:rPr>
              <a:t>3</a:t>
            </a:r>
            <a:r>
              <a:rPr lang="en-US" u="sng" dirty="0" smtClean="0">
                <a:hlinkClick r:id="rId10"/>
              </a:rPr>
              <a:t>db</a:t>
            </a:r>
            <a:r>
              <a:rPr lang="ru-RU" u="sng" dirty="0" smtClean="0">
                <a:hlinkClick r:id="rId10"/>
              </a:rPr>
              <a:t>063394</a:t>
            </a:r>
            <a:r>
              <a:rPr lang="en-US" u="sng" dirty="0" smtClean="0">
                <a:hlinkClick r:id="rId10"/>
              </a:rPr>
              <a:t>c</a:t>
            </a:r>
            <a:r>
              <a:rPr lang="ru-RU" u="sng" dirty="0" smtClean="0">
                <a:hlinkClick r:id="rId10"/>
              </a:rPr>
              <a:t>679240.</a:t>
            </a:r>
            <a:r>
              <a:rPr lang="en-US" u="sng" dirty="0" err="1" smtClean="0">
                <a:hlinkClick r:id="rId10"/>
              </a:rPr>
              <a:t>png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11"/>
              </a:rPr>
              <a:t>http</a:t>
            </a:r>
            <a:r>
              <a:rPr lang="ru-RU" u="sng" dirty="0" smtClean="0">
                <a:hlinkClick r:id="rId11"/>
              </a:rPr>
              <a:t>://</a:t>
            </a:r>
            <a:r>
              <a:rPr lang="en-US" u="sng" dirty="0" smtClean="0">
                <a:hlinkClick r:id="rId11"/>
              </a:rPr>
              <a:t>www</a:t>
            </a:r>
            <a:r>
              <a:rPr lang="ru-RU" u="sng" dirty="0" smtClean="0">
                <a:hlinkClick r:id="rId11"/>
              </a:rPr>
              <a:t>.3</a:t>
            </a:r>
            <a:r>
              <a:rPr lang="en-US" u="sng" dirty="0" err="1" smtClean="0">
                <a:hlinkClick r:id="rId11"/>
              </a:rPr>
              <a:t>dnews</a:t>
            </a:r>
            <a:r>
              <a:rPr lang="ru-RU" u="sng" dirty="0" smtClean="0">
                <a:hlinkClick r:id="rId11"/>
              </a:rPr>
              <a:t>.</a:t>
            </a:r>
            <a:r>
              <a:rPr lang="en-US" u="sng" dirty="0" err="1" smtClean="0">
                <a:hlinkClick r:id="rId11"/>
              </a:rPr>
              <a:t>ru</a:t>
            </a:r>
            <a:r>
              <a:rPr lang="ru-RU" u="sng" dirty="0" smtClean="0">
                <a:hlinkClick r:id="rId11"/>
              </a:rPr>
              <a:t>/</a:t>
            </a:r>
            <a:r>
              <a:rPr lang="en-US" u="sng" dirty="0" smtClean="0">
                <a:hlinkClick r:id="rId11"/>
              </a:rPr>
              <a:t>documents</a:t>
            </a:r>
            <a:r>
              <a:rPr lang="ru-RU" u="sng" dirty="0" smtClean="0">
                <a:hlinkClick r:id="rId11"/>
              </a:rPr>
              <a:t>/</a:t>
            </a:r>
            <a:r>
              <a:rPr lang="en-US" u="sng" dirty="0" smtClean="0">
                <a:hlinkClick r:id="rId11"/>
              </a:rPr>
              <a:t>news</a:t>
            </a:r>
            <a:r>
              <a:rPr lang="ru-RU" u="sng" dirty="0" smtClean="0">
                <a:hlinkClick r:id="rId11"/>
              </a:rPr>
              <a:t>5/20050131_</a:t>
            </a:r>
            <a:r>
              <a:rPr lang="en-US" u="sng" dirty="0" smtClean="0">
                <a:hlinkClick r:id="rId11"/>
              </a:rPr>
              <a:t>EX</a:t>
            </a:r>
            <a:r>
              <a:rPr lang="ru-RU" u="sng" dirty="0" smtClean="0">
                <a:hlinkClick r:id="rId11"/>
              </a:rPr>
              <a:t>-</a:t>
            </a:r>
            <a:r>
              <a:rPr lang="en-US" u="sng" dirty="0" smtClean="0">
                <a:hlinkClick r:id="rId11"/>
              </a:rPr>
              <a:t>P</a:t>
            </a:r>
            <a:r>
              <a:rPr lang="ru-RU" u="sng" dirty="0" smtClean="0">
                <a:hlinkClick r:id="rId11"/>
              </a:rPr>
              <a:t>505_</a:t>
            </a:r>
            <a:r>
              <a:rPr lang="en-US" u="sng" dirty="0" smtClean="0">
                <a:hlinkClick r:id="rId11"/>
              </a:rPr>
              <a:t>ff</a:t>
            </a:r>
            <a:r>
              <a:rPr lang="ru-RU" u="sng" dirty="0" smtClean="0">
                <a:hlinkClick r:id="rId11"/>
              </a:rPr>
              <a:t>_</a:t>
            </a:r>
            <a:r>
              <a:rPr lang="en-US" u="sng" dirty="0" err="1" smtClean="0">
                <a:hlinkClick r:id="rId11"/>
              </a:rPr>
              <a:t>lcd</a:t>
            </a:r>
            <a:r>
              <a:rPr lang="ru-RU" u="sng" dirty="0" smtClean="0">
                <a:hlinkClick r:id="rId11"/>
              </a:rPr>
              <a:t>_01.</a:t>
            </a:r>
            <a:r>
              <a:rPr lang="en-US" u="sng" dirty="0" smtClean="0">
                <a:hlinkClick r:id="rId11"/>
              </a:rPr>
              <a:t>jpg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12"/>
              </a:rPr>
              <a:t>http</a:t>
            </a:r>
            <a:r>
              <a:rPr lang="ru-RU" u="sng" dirty="0" smtClean="0">
                <a:hlinkClick r:id="rId12"/>
              </a:rPr>
              <a:t>://</a:t>
            </a:r>
            <a:r>
              <a:rPr lang="en-US" u="sng" dirty="0" smtClean="0">
                <a:hlinkClick r:id="rId12"/>
              </a:rPr>
              <a:t>e</a:t>
            </a:r>
            <a:r>
              <a:rPr lang="ru-RU" u="sng" dirty="0" smtClean="0">
                <a:hlinkClick r:id="rId12"/>
              </a:rPr>
              <a:t>-</a:t>
            </a:r>
            <a:r>
              <a:rPr lang="en-US" u="sng" dirty="0" smtClean="0">
                <a:hlinkClick r:id="rId12"/>
              </a:rPr>
              <a:t>learning</a:t>
            </a:r>
            <a:r>
              <a:rPr lang="ru-RU" u="sng" dirty="0" smtClean="0">
                <a:hlinkClick r:id="rId12"/>
              </a:rPr>
              <a:t>.</a:t>
            </a:r>
            <a:r>
              <a:rPr lang="en-US" u="sng" dirty="0" err="1" smtClean="0">
                <a:hlinkClick r:id="rId12"/>
              </a:rPr>
              <a:t>labore</a:t>
            </a:r>
            <a:r>
              <a:rPr lang="ru-RU" u="sng" dirty="0" smtClean="0">
                <a:hlinkClick r:id="rId12"/>
              </a:rPr>
              <a:t>.</a:t>
            </a:r>
            <a:r>
              <a:rPr lang="en-US" u="sng" dirty="0" err="1" smtClean="0">
                <a:hlinkClick r:id="rId12"/>
              </a:rPr>
              <a:t>ru</a:t>
            </a:r>
            <a:r>
              <a:rPr lang="ru-RU" u="sng" dirty="0" smtClean="0">
                <a:hlinkClick r:id="rId12"/>
              </a:rPr>
              <a:t>/</a:t>
            </a:r>
            <a:r>
              <a:rPr lang="en-US" u="sng" dirty="0" err="1" smtClean="0">
                <a:hlinkClick r:id="rId12"/>
              </a:rPr>
              <a:t>pluginfile</a:t>
            </a:r>
            <a:r>
              <a:rPr lang="ru-RU" u="sng" dirty="0" smtClean="0">
                <a:hlinkClick r:id="rId12"/>
              </a:rPr>
              <a:t>.</a:t>
            </a:r>
            <a:r>
              <a:rPr lang="en-US" u="sng" dirty="0" err="1" smtClean="0">
                <a:hlinkClick r:id="rId12"/>
              </a:rPr>
              <a:t>php</a:t>
            </a:r>
            <a:r>
              <a:rPr lang="ru-RU" u="sng" dirty="0" smtClean="0">
                <a:hlinkClick r:id="rId12"/>
              </a:rPr>
              <a:t>/3309/</a:t>
            </a:r>
            <a:r>
              <a:rPr lang="en-US" u="sng" dirty="0" smtClean="0">
                <a:hlinkClick r:id="rId12"/>
              </a:rPr>
              <a:t>course</a:t>
            </a:r>
            <a:r>
              <a:rPr lang="ru-RU" u="sng" dirty="0" smtClean="0">
                <a:hlinkClick r:id="rId12"/>
              </a:rPr>
              <a:t>/</a:t>
            </a:r>
            <a:r>
              <a:rPr lang="en-US" u="sng" dirty="0" err="1" smtClean="0">
                <a:hlinkClick r:id="rId12"/>
              </a:rPr>
              <a:t>overviewfiles</a:t>
            </a:r>
            <a:r>
              <a:rPr lang="ru-RU" u="sng" dirty="0" smtClean="0">
                <a:hlinkClick r:id="rId12"/>
              </a:rPr>
              <a:t>/</a:t>
            </a:r>
            <a:r>
              <a:rPr lang="en-US" u="sng" dirty="0" smtClean="0">
                <a:hlinkClick r:id="rId12"/>
              </a:rPr>
              <a:t>gimp</a:t>
            </a:r>
            <a:r>
              <a:rPr lang="ru-RU" u="sng" dirty="0" smtClean="0">
                <a:hlinkClick r:id="rId12"/>
              </a:rPr>
              <a:t>.</a:t>
            </a:r>
            <a:r>
              <a:rPr lang="en-US" u="sng" dirty="0" err="1" smtClean="0">
                <a:hlinkClick r:id="rId12"/>
              </a:rPr>
              <a:t>png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13"/>
              </a:rPr>
              <a:t>http</a:t>
            </a:r>
            <a:r>
              <a:rPr lang="ru-RU" u="sng" dirty="0" smtClean="0">
                <a:hlinkClick r:id="rId13"/>
              </a:rPr>
              <a:t>://</a:t>
            </a:r>
            <a:r>
              <a:rPr lang="en-US" u="sng" dirty="0" smtClean="0">
                <a:hlinkClick r:id="rId13"/>
              </a:rPr>
              <a:t>wiki</a:t>
            </a:r>
            <a:r>
              <a:rPr lang="ru-RU" u="sng" dirty="0" smtClean="0">
                <a:hlinkClick r:id="rId13"/>
              </a:rPr>
              <a:t>.</a:t>
            </a:r>
            <a:r>
              <a:rPr lang="en-US" u="sng" dirty="0" err="1" smtClean="0">
                <a:hlinkClick r:id="rId13"/>
              </a:rPr>
              <a:t>ictcsc</a:t>
            </a:r>
            <a:r>
              <a:rPr lang="ru-RU" u="sng" dirty="0" smtClean="0">
                <a:hlinkClick r:id="rId13"/>
              </a:rPr>
              <a:t>.</a:t>
            </a:r>
            <a:r>
              <a:rPr lang="en-US" u="sng" dirty="0" smtClean="0">
                <a:hlinkClick r:id="rId13"/>
              </a:rPr>
              <a:t>net</a:t>
            </a:r>
            <a:r>
              <a:rPr lang="ru-RU" u="sng" dirty="0" smtClean="0">
                <a:hlinkClick r:id="rId13"/>
              </a:rPr>
              <a:t>/</a:t>
            </a:r>
            <a:r>
              <a:rPr lang="en-US" u="sng" dirty="0" smtClean="0">
                <a:hlinkClick r:id="rId13"/>
              </a:rPr>
              <a:t>images</a:t>
            </a:r>
            <a:r>
              <a:rPr lang="ru-RU" u="sng" dirty="0" smtClean="0">
                <a:hlinkClick r:id="rId13"/>
              </a:rPr>
              <a:t>/</a:t>
            </a:r>
            <a:r>
              <a:rPr lang="en-US" u="sng" dirty="0" smtClean="0">
                <a:hlinkClick r:id="rId13"/>
              </a:rPr>
              <a:t>f</a:t>
            </a:r>
            <a:r>
              <a:rPr lang="ru-RU" u="sng" dirty="0" smtClean="0">
                <a:hlinkClick r:id="rId13"/>
              </a:rPr>
              <a:t>/</a:t>
            </a:r>
            <a:r>
              <a:rPr lang="en-US" u="sng" dirty="0" err="1" smtClean="0">
                <a:hlinkClick r:id="rId13"/>
              </a:rPr>
              <a:t>fe</a:t>
            </a:r>
            <a:r>
              <a:rPr lang="ru-RU" u="sng" dirty="0" smtClean="0">
                <a:hlinkClick r:id="rId13"/>
              </a:rPr>
              <a:t>/</a:t>
            </a:r>
            <a:r>
              <a:rPr lang="en-US" u="sng" dirty="0" smtClean="0">
                <a:hlinkClick r:id="rId13"/>
              </a:rPr>
              <a:t>Adobe</a:t>
            </a:r>
            <a:r>
              <a:rPr lang="ru-RU" u="sng" dirty="0" smtClean="0">
                <a:hlinkClick r:id="rId13"/>
              </a:rPr>
              <a:t>_</a:t>
            </a:r>
            <a:r>
              <a:rPr lang="en-US" u="sng" dirty="0" err="1" smtClean="0">
                <a:hlinkClick r:id="rId13"/>
              </a:rPr>
              <a:t>photoshop</a:t>
            </a:r>
            <a:r>
              <a:rPr lang="ru-RU" u="sng" dirty="0" smtClean="0">
                <a:hlinkClick r:id="rId13"/>
              </a:rPr>
              <a:t>.</a:t>
            </a:r>
            <a:r>
              <a:rPr lang="en-US" u="sng" dirty="0" err="1" smtClean="0">
                <a:hlinkClick r:id="rId13"/>
              </a:rPr>
              <a:t>png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14"/>
              </a:rPr>
              <a:t>http</a:t>
            </a:r>
            <a:r>
              <a:rPr lang="ru-RU" u="sng" dirty="0" smtClean="0">
                <a:hlinkClick r:id="rId14"/>
              </a:rPr>
              <a:t>://</a:t>
            </a:r>
            <a:r>
              <a:rPr lang="en-US" u="sng" dirty="0" smtClean="0">
                <a:hlinkClick r:id="rId14"/>
              </a:rPr>
              <a:t>www</a:t>
            </a:r>
            <a:r>
              <a:rPr lang="ru-RU" u="sng" dirty="0" smtClean="0">
                <a:hlinkClick r:id="rId14"/>
              </a:rPr>
              <a:t>.</a:t>
            </a:r>
            <a:r>
              <a:rPr lang="en-US" u="sng" dirty="0" err="1" smtClean="0">
                <a:hlinkClick r:id="rId14"/>
              </a:rPr>
              <a:t>topsoftzone</a:t>
            </a:r>
            <a:r>
              <a:rPr lang="ru-RU" u="sng" dirty="0" smtClean="0">
                <a:hlinkClick r:id="rId14"/>
              </a:rPr>
              <a:t>.</a:t>
            </a:r>
            <a:r>
              <a:rPr lang="en-US" u="sng" dirty="0" smtClean="0">
                <a:hlinkClick r:id="rId14"/>
              </a:rPr>
              <a:t>com</a:t>
            </a:r>
            <a:r>
              <a:rPr lang="ru-RU" u="sng" dirty="0" smtClean="0">
                <a:hlinkClick r:id="rId14"/>
              </a:rPr>
              <a:t>/</a:t>
            </a:r>
            <a:r>
              <a:rPr lang="en-US" u="sng" dirty="0" smtClean="0">
                <a:hlinkClick r:id="rId14"/>
              </a:rPr>
              <a:t>images</a:t>
            </a:r>
            <a:r>
              <a:rPr lang="ru-RU" u="sng" dirty="0" smtClean="0">
                <a:hlinkClick r:id="rId14"/>
              </a:rPr>
              <a:t>/</a:t>
            </a:r>
            <a:r>
              <a:rPr lang="en-US" u="sng" dirty="0" smtClean="0">
                <a:hlinkClick r:id="rId14"/>
              </a:rPr>
              <a:t>screenshot</a:t>
            </a:r>
            <a:r>
              <a:rPr lang="ru-RU" u="sng" dirty="0" smtClean="0">
                <a:hlinkClick r:id="rId14"/>
              </a:rPr>
              <a:t>/?</a:t>
            </a:r>
            <a:r>
              <a:rPr lang="en-US" u="sng" dirty="0" smtClean="0">
                <a:hlinkClick r:id="rId14"/>
              </a:rPr>
              <a:t>soft</a:t>
            </a:r>
            <a:r>
              <a:rPr lang="ru-RU" u="sng" dirty="0" smtClean="0">
                <a:hlinkClick r:id="rId14"/>
              </a:rPr>
              <a:t>=903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15"/>
              </a:rPr>
              <a:t>http</a:t>
            </a:r>
            <a:r>
              <a:rPr lang="ru-RU" u="sng" dirty="0" smtClean="0">
                <a:hlinkClick r:id="rId15"/>
              </a:rPr>
              <a:t>://</a:t>
            </a:r>
            <a:r>
              <a:rPr lang="en-US" u="sng" dirty="0" smtClean="0">
                <a:hlinkClick r:id="rId15"/>
              </a:rPr>
              <a:t>s</a:t>
            </a:r>
            <a:r>
              <a:rPr lang="ru-RU" u="sng" dirty="0" smtClean="0">
                <a:hlinkClick r:id="rId15"/>
              </a:rPr>
              <a:t>1.</a:t>
            </a:r>
            <a:r>
              <a:rPr lang="en-US" u="sng" dirty="0" err="1" smtClean="0">
                <a:hlinkClick r:id="rId15"/>
              </a:rPr>
              <a:t>iconbird</a:t>
            </a:r>
            <a:r>
              <a:rPr lang="ru-RU" u="sng" dirty="0" smtClean="0">
                <a:hlinkClick r:id="rId15"/>
              </a:rPr>
              <a:t>.</a:t>
            </a:r>
            <a:r>
              <a:rPr lang="en-US" u="sng" dirty="0" smtClean="0">
                <a:hlinkClick r:id="rId15"/>
              </a:rPr>
              <a:t>com</a:t>
            </a:r>
            <a:r>
              <a:rPr lang="ru-RU" u="sng" dirty="0" smtClean="0">
                <a:hlinkClick r:id="rId15"/>
              </a:rPr>
              <a:t>/</a:t>
            </a:r>
            <a:r>
              <a:rPr lang="en-US" u="sng" dirty="0" err="1" smtClean="0">
                <a:hlinkClick r:id="rId15"/>
              </a:rPr>
              <a:t>ico</a:t>
            </a:r>
            <a:r>
              <a:rPr lang="ru-RU" u="sng" dirty="0" smtClean="0">
                <a:hlinkClick r:id="rId15"/>
              </a:rPr>
              <a:t>/1012/</a:t>
            </a:r>
            <a:r>
              <a:rPr lang="en-US" u="sng" dirty="0" err="1" smtClean="0">
                <a:hlinkClick r:id="rId15"/>
              </a:rPr>
              <a:t>AmpolaIcons</a:t>
            </a:r>
            <a:r>
              <a:rPr lang="ru-RU" u="sng" dirty="0" smtClean="0">
                <a:hlinkClick r:id="rId15"/>
              </a:rPr>
              <a:t>/</a:t>
            </a:r>
            <a:r>
              <a:rPr lang="en-US" u="sng" dirty="0" smtClean="0">
                <a:hlinkClick r:id="rId15"/>
              </a:rPr>
              <a:t>w</a:t>
            </a:r>
            <a:r>
              <a:rPr lang="ru-RU" u="sng" dirty="0" smtClean="0">
                <a:hlinkClick r:id="rId15"/>
              </a:rPr>
              <a:t>256</a:t>
            </a:r>
            <a:r>
              <a:rPr lang="en-US" u="sng" dirty="0" smtClean="0">
                <a:hlinkClick r:id="rId15"/>
              </a:rPr>
              <a:t>h</a:t>
            </a:r>
            <a:r>
              <a:rPr lang="ru-RU" u="sng" dirty="0" smtClean="0">
                <a:hlinkClick r:id="rId15"/>
              </a:rPr>
              <a:t>2561350597278</a:t>
            </a:r>
            <a:r>
              <a:rPr lang="en-US" u="sng" dirty="0" smtClean="0">
                <a:hlinkClick r:id="rId15"/>
              </a:rPr>
              <a:t>illustrator</a:t>
            </a:r>
            <a:r>
              <a:rPr lang="ru-RU" u="sng" dirty="0" smtClean="0">
                <a:hlinkClick r:id="rId15"/>
              </a:rPr>
              <a:t>.</a:t>
            </a:r>
            <a:r>
              <a:rPr lang="en-US" u="sng" dirty="0" err="1" smtClean="0">
                <a:hlinkClick r:id="rId15"/>
              </a:rPr>
              <a:t>png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16"/>
              </a:rPr>
              <a:t>http</a:t>
            </a:r>
            <a:r>
              <a:rPr lang="ru-RU" u="sng" dirty="0" smtClean="0">
                <a:hlinkClick r:id="rId16"/>
              </a:rPr>
              <a:t>://</a:t>
            </a:r>
            <a:r>
              <a:rPr lang="en-US" u="sng" dirty="0" smtClean="0">
                <a:hlinkClick r:id="rId16"/>
              </a:rPr>
              <a:t>images</a:t>
            </a:r>
            <a:r>
              <a:rPr lang="ru-RU" u="sng" dirty="0" smtClean="0">
                <a:hlinkClick r:id="rId16"/>
              </a:rPr>
              <a:t>.</a:t>
            </a:r>
            <a:r>
              <a:rPr lang="en-US" u="sng" dirty="0" err="1" smtClean="0">
                <a:hlinkClick r:id="rId16"/>
              </a:rPr>
              <a:t>kakprosto</a:t>
            </a:r>
            <a:r>
              <a:rPr lang="ru-RU" u="sng" dirty="0" smtClean="0">
                <a:hlinkClick r:id="rId16"/>
              </a:rPr>
              <a:t>.</a:t>
            </a:r>
            <a:r>
              <a:rPr lang="en-US" u="sng" dirty="0" err="1" smtClean="0">
                <a:hlinkClick r:id="rId16"/>
              </a:rPr>
              <a:t>ru</a:t>
            </a:r>
            <a:r>
              <a:rPr lang="ru-RU" u="sng" dirty="0" smtClean="0">
                <a:hlinkClick r:id="rId16"/>
              </a:rPr>
              <a:t>/</a:t>
            </a:r>
            <a:r>
              <a:rPr lang="en-US" u="sng" dirty="0" smtClean="0">
                <a:hlinkClick r:id="rId16"/>
              </a:rPr>
              <a:t>articles</a:t>
            </a:r>
            <a:r>
              <a:rPr lang="ru-RU" u="sng" dirty="0" smtClean="0">
                <a:hlinkClick r:id="rId16"/>
              </a:rPr>
              <a:t>/201204/2977_1335107626_</a:t>
            </a:r>
            <a:r>
              <a:rPr lang="en-US" u="sng" dirty="0" smtClean="0">
                <a:hlinkClick r:id="rId16"/>
              </a:rPr>
              <a:t>bed</a:t>
            </a:r>
            <a:r>
              <a:rPr lang="ru-RU" u="sng" dirty="0" smtClean="0">
                <a:hlinkClick r:id="rId16"/>
              </a:rPr>
              <a:t>4</a:t>
            </a:r>
            <a:r>
              <a:rPr lang="en-US" u="sng" dirty="0" smtClean="0">
                <a:hlinkClick r:id="rId16"/>
              </a:rPr>
              <a:t>a</a:t>
            </a:r>
            <a:r>
              <a:rPr lang="ru-RU" u="sng" dirty="0" smtClean="0">
                <a:hlinkClick r:id="rId16"/>
              </a:rPr>
              <a:t>.</a:t>
            </a:r>
            <a:r>
              <a:rPr lang="en-US" u="sng" dirty="0" smtClean="0">
                <a:hlinkClick r:id="rId16"/>
              </a:rPr>
              <a:t>jpg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17"/>
              </a:rPr>
              <a:t>http</a:t>
            </a:r>
            <a:r>
              <a:rPr lang="ru-RU" u="sng" dirty="0" smtClean="0">
                <a:hlinkClick r:id="rId17"/>
              </a:rPr>
              <a:t>://</a:t>
            </a:r>
            <a:r>
              <a:rPr lang="en-US" u="sng" dirty="0" err="1" smtClean="0">
                <a:hlinkClick r:id="rId17"/>
              </a:rPr>
              <a:t>dogsoft</a:t>
            </a:r>
            <a:r>
              <a:rPr lang="ru-RU" u="sng" dirty="0" smtClean="0">
                <a:hlinkClick r:id="rId17"/>
              </a:rPr>
              <a:t>.</a:t>
            </a:r>
            <a:r>
              <a:rPr lang="en-US" u="sng" dirty="0" err="1" smtClean="0">
                <a:hlinkClick r:id="rId17"/>
              </a:rPr>
              <a:t>ru</a:t>
            </a:r>
            <a:r>
              <a:rPr lang="ru-RU" u="sng" dirty="0" smtClean="0">
                <a:hlinkClick r:id="rId17"/>
              </a:rPr>
              <a:t>/3</a:t>
            </a:r>
            <a:r>
              <a:rPr lang="en-US" u="sng" dirty="0" err="1" smtClean="0">
                <a:hlinkClick r:id="rId17"/>
              </a:rPr>
              <a:t>PxZkdMofdP</a:t>
            </a:r>
            <a:r>
              <a:rPr lang="ru-RU" u="sng" dirty="0" smtClean="0">
                <a:hlinkClick r:id="rId17"/>
              </a:rPr>
              <a:t>/</a:t>
            </a:r>
            <a:r>
              <a:rPr lang="en-US" u="sng" dirty="0" smtClean="0">
                <a:hlinkClick r:id="rId17"/>
              </a:rPr>
              <a:t>logo</a:t>
            </a:r>
            <a:r>
              <a:rPr lang="ru-RU" u="sng" dirty="0" smtClean="0">
                <a:hlinkClick r:id="rId17"/>
              </a:rPr>
              <a:t>/</a:t>
            </a:r>
            <a:r>
              <a:rPr lang="en-US" u="sng" dirty="0" err="1" smtClean="0">
                <a:hlinkClick r:id="rId17"/>
              </a:rPr>
              <a:t>Inskape</a:t>
            </a:r>
            <a:r>
              <a:rPr lang="ru-RU" u="sng" dirty="0" smtClean="0">
                <a:hlinkClick r:id="rId17"/>
              </a:rPr>
              <a:t>-</a:t>
            </a:r>
            <a:r>
              <a:rPr lang="en-US" u="sng" dirty="0" smtClean="0">
                <a:hlinkClick r:id="rId17"/>
              </a:rPr>
              <a:t>logo</a:t>
            </a:r>
            <a:r>
              <a:rPr lang="ru-RU" u="sng" dirty="0" smtClean="0">
                <a:hlinkClick r:id="rId17"/>
              </a:rPr>
              <a:t>.</a:t>
            </a:r>
            <a:r>
              <a:rPr lang="en-US" u="sng" dirty="0" smtClean="0">
                <a:hlinkClick r:id="rId17"/>
              </a:rPr>
              <a:t>jpg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18"/>
              </a:rPr>
              <a:t>http</a:t>
            </a:r>
            <a:r>
              <a:rPr lang="ru-RU" u="sng" dirty="0" smtClean="0">
                <a:hlinkClick r:id="rId18"/>
              </a:rPr>
              <a:t>://</a:t>
            </a:r>
            <a:r>
              <a:rPr lang="en-US" u="sng" dirty="0" err="1" smtClean="0">
                <a:hlinkClick r:id="rId18"/>
              </a:rPr>
              <a:t>cdn</a:t>
            </a:r>
            <a:r>
              <a:rPr lang="ru-RU" u="sng" dirty="0" smtClean="0">
                <a:hlinkClick r:id="rId18"/>
              </a:rPr>
              <a:t>.</a:t>
            </a:r>
            <a:r>
              <a:rPr lang="en-US" u="sng" dirty="0" err="1" smtClean="0">
                <a:hlinkClick r:id="rId18"/>
              </a:rPr>
              <a:t>overclock</a:t>
            </a:r>
            <a:r>
              <a:rPr lang="ru-RU" u="sng" dirty="0" smtClean="0">
                <a:hlinkClick r:id="rId18"/>
              </a:rPr>
              <a:t>.</a:t>
            </a:r>
            <a:r>
              <a:rPr lang="en-US" u="sng" dirty="0" smtClean="0">
                <a:hlinkClick r:id="rId18"/>
              </a:rPr>
              <a:t>net</a:t>
            </a:r>
            <a:r>
              <a:rPr lang="ru-RU" u="sng" dirty="0" smtClean="0">
                <a:hlinkClick r:id="rId18"/>
              </a:rPr>
              <a:t>/0/00/001</a:t>
            </a:r>
            <a:r>
              <a:rPr lang="en-US" u="sng" dirty="0" smtClean="0">
                <a:hlinkClick r:id="rId18"/>
              </a:rPr>
              <a:t>ad</a:t>
            </a:r>
            <a:r>
              <a:rPr lang="ru-RU" u="sng" dirty="0" smtClean="0">
                <a:hlinkClick r:id="rId18"/>
              </a:rPr>
              <a:t>61</a:t>
            </a:r>
            <a:r>
              <a:rPr lang="en-US" u="sng" dirty="0" smtClean="0">
                <a:hlinkClick r:id="rId18"/>
              </a:rPr>
              <a:t>c</a:t>
            </a:r>
            <a:r>
              <a:rPr lang="ru-RU" u="sng" dirty="0" smtClean="0">
                <a:hlinkClick r:id="rId18"/>
              </a:rPr>
              <a:t>_</a:t>
            </a:r>
            <a:r>
              <a:rPr lang="en-US" u="sng" dirty="0" err="1" smtClean="0">
                <a:hlinkClick r:id="rId18"/>
              </a:rPr>
              <a:t>lgips</a:t>
            </a:r>
            <a:r>
              <a:rPr lang="ru-RU" u="sng" dirty="0" smtClean="0">
                <a:hlinkClick r:id="rId18"/>
              </a:rPr>
              <a:t>7-1</a:t>
            </a:r>
            <a:r>
              <a:rPr lang="en-US" u="sng" dirty="0" smtClean="0">
                <a:hlinkClick r:id="rId18"/>
              </a:rPr>
              <a:t>l</a:t>
            </a:r>
            <a:r>
              <a:rPr lang="ru-RU" u="sng" dirty="0" smtClean="0">
                <a:hlinkClick r:id="rId18"/>
              </a:rPr>
              <a:t>.</a:t>
            </a:r>
            <a:r>
              <a:rPr lang="en-US" u="sng" dirty="0" smtClean="0">
                <a:hlinkClick r:id="rId18"/>
              </a:rPr>
              <a:t>jpeg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19"/>
              </a:rPr>
              <a:t>http://pngimg.com/upload/small/loupe_PNG10024.png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20"/>
              </a:rPr>
              <a:t>http://deti.kharkov.ua/files/images/znak_vosklicaniya.jpg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21"/>
              </a:rPr>
              <a:t>http://edusar.soiro.ru/pluginfile.php/8955/mod_page/content/2/ki_03.jpg</a:t>
            </a:r>
            <a:endParaRPr lang="ru-RU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22"/>
              </a:rPr>
              <a:t>https://ds02.infourok.ru/uploads/ex/0385/00029b94-0801ea31/hello_html_652551c1.png</a:t>
            </a:r>
            <a:endParaRPr lang="ru-RU" dirty="0" smtClean="0"/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arenR" startAt="42"/>
            </a:pPr>
            <a:r>
              <a:rPr lang="en-US" u="sng" dirty="0" smtClean="0">
                <a:hlinkClick r:id="rId23"/>
              </a:rPr>
              <a:t>http://edufuture.biz/images/6/68/1502-35.jpg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548680"/>
            <a:ext cx="8892480" cy="72008"/>
            <a:chOff x="0" y="836712"/>
            <a:chExt cx="8892480" cy="7200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Список источников (изображения)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pPr marL="0" lvl="0" indent="-514350">
              <a:spcBef>
                <a:spcPts val="0"/>
              </a:spcBef>
              <a:buFont typeface="+mj-lt"/>
              <a:buAutoNum type="arabicParenR" startAt="64"/>
            </a:pPr>
            <a:r>
              <a:rPr lang="en-US" sz="2100" u="sng" dirty="0" smtClean="0">
                <a:hlinkClick r:id="rId2"/>
              </a:rPr>
              <a:t>http://cdn.bolshoyvopros.ru/files/users/images/b8/fb/b8fb4ea30271d3703b63ad1ba4990ba9.png</a:t>
            </a:r>
            <a:endParaRPr lang="ru-RU" sz="2100" dirty="0" smtClean="0"/>
          </a:p>
          <a:p>
            <a:pPr marL="0" lvl="0" indent="-514350">
              <a:spcBef>
                <a:spcPts val="0"/>
              </a:spcBef>
              <a:buFont typeface="+mj-lt"/>
              <a:buAutoNum type="arabicParenR" startAt="64"/>
            </a:pPr>
            <a:r>
              <a:rPr lang="en-US" sz="2100" u="sng" dirty="0" smtClean="0">
                <a:hlinkClick r:id="rId3"/>
              </a:rPr>
              <a:t>http://theartmad.com/wp-content/uploads/2015/09/Laptop-Computer-Clipart-For-Kids-1.png</a:t>
            </a:r>
            <a:endParaRPr lang="ru-RU" sz="2100" dirty="0" smtClean="0"/>
          </a:p>
          <a:p>
            <a:pPr marL="0" lvl="0" indent="-514350">
              <a:spcBef>
                <a:spcPts val="0"/>
              </a:spcBef>
              <a:buFont typeface="+mj-lt"/>
              <a:buAutoNum type="arabicParenR" startAt="64"/>
            </a:pPr>
            <a:r>
              <a:rPr lang="en-US" sz="2100" u="sng" dirty="0" smtClean="0">
                <a:hlinkClick r:id="rId4"/>
              </a:rPr>
              <a:t>http://www.f1cd.ru/news/media/2010/08/media_676_1.jpg</a:t>
            </a:r>
            <a:endParaRPr lang="ru-RU" sz="2100" dirty="0" smtClean="0"/>
          </a:p>
          <a:p>
            <a:pPr marL="0" lvl="0" indent="-514350">
              <a:spcBef>
                <a:spcPts val="0"/>
              </a:spcBef>
              <a:buFont typeface="+mj-lt"/>
              <a:buAutoNum type="arabicParenR" startAt="64"/>
            </a:pPr>
            <a:r>
              <a:rPr lang="en-US" sz="2100" u="sng" dirty="0" smtClean="0">
                <a:hlinkClick r:id="rId5"/>
              </a:rPr>
              <a:t>http://www.pekokarton.cz/assets/templates/pekokarton/img/rgb-nasvetleni.jpg</a:t>
            </a:r>
            <a:endParaRPr lang="ru-RU" sz="2100" dirty="0" smtClean="0"/>
          </a:p>
          <a:p>
            <a:pPr marL="0" lvl="0" indent="-514350">
              <a:spcBef>
                <a:spcPts val="0"/>
              </a:spcBef>
              <a:buFont typeface="+mj-lt"/>
              <a:buAutoNum type="arabicParenR" startAt="64"/>
            </a:pPr>
            <a:r>
              <a:rPr lang="en-US" sz="2100" dirty="0" smtClean="0"/>
              <a:t> </a:t>
            </a:r>
            <a:r>
              <a:rPr lang="en-US" sz="2100" u="sng" dirty="0" smtClean="0">
                <a:hlinkClick r:id="rId6"/>
              </a:rPr>
              <a:t>http://2.bp.blogspot.com/-ymd0d0tRjNQ/UqFErFqHBpI/AAAAAAAAAo4/elYx1uPZ0A4/s1600/RGB+CMYK.png</a:t>
            </a:r>
            <a:endParaRPr lang="ru-RU" sz="2100" u="sng" dirty="0" smtClean="0"/>
          </a:p>
          <a:p>
            <a:pPr marL="0" indent="-514350">
              <a:spcBef>
                <a:spcPts val="0"/>
              </a:spcBef>
              <a:buFont typeface="+mj-lt"/>
              <a:buAutoNum type="arabicParenR" startAt="64"/>
            </a:pPr>
            <a:r>
              <a:rPr lang="en-US" sz="2000" dirty="0" smtClean="0">
                <a:hlinkClick r:id="rId7"/>
              </a:rPr>
              <a:t>http://widefon.com/_ld/154/26847360.jpg</a:t>
            </a:r>
            <a:endParaRPr lang="ru-RU" sz="2000" dirty="0" smtClean="0"/>
          </a:p>
          <a:p>
            <a:pPr marL="0" indent="-514350">
              <a:spcBef>
                <a:spcPts val="0"/>
              </a:spcBef>
              <a:buFont typeface="+mj-lt"/>
              <a:buAutoNum type="arabicParenR" startAt="64"/>
            </a:pPr>
            <a:r>
              <a:rPr lang="en-US" sz="2000" dirty="0" smtClean="0">
                <a:hlinkClick r:id="rId8"/>
              </a:rPr>
              <a:t>http://gizmod.ru/uploads/posts/2000/13770/image.jpg</a:t>
            </a:r>
            <a:endParaRPr lang="ru-RU" sz="2000" dirty="0" smtClean="0"/>
          </a:p>
          <a:p>
            <a:pPr marL="0" indent="-514350">
              <a:spcBef>
                <a:spcPts val="0"/>
              </a:spcBef>
              <a:buFont typeface="+mj-lt"/>
              <a:buAutoNum type="arabicParenR" startAt="64"/>
            </a:pPr>
            <a:r>
              <a:rPr lang="en-US" sz="2000" dirty="0" smtClean="0">
                <a:hlinkClick r:id="rId9"/>
              </a:rPr>
              <a:t>http://cliparts.co/cliparts/piq/rRL/piqrRLn7T.jpg</a:t>
            </a:r>
            <a:endParaRPr lang="ru-RU" sz="2000" dirty="0" smtClean="0"/>
          </a:p>
          <a:p>
            <a:pPr marL="0" indent="-51435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-514350">
              <a:spcBef>
                <a:spcPts val="0"/>
              </a:spcBef>
              <a:buFont typeface="+mj-lt"/>
              <a:buAutoNum type="arabicParenR" startAt="64"/>
            </a:pPr>
            <a:endParaRPr lang="ru-RU" sz="2000" dirty="0" smtClean="0"/>
          </a:p>
          <a:p>
            <a:pPr marL="0" indent="-514350">
              <a:spcBef>
                <a:spcPts val="0"/>
              </a:spcBef>
              <a:buFont typeface="+mj-lt"/>
              <a:buAutoNum type="arabicParenR" startAt="64"/>
            </a:pPr>
            <a:endParaRPr lang="ru-RU" sz="2000" dirty="0" smtClean="0"/>
          </a:p>
          <a:p>
            <a:pPr marL="0" lvl="0" indent="-514350">
              <a:spcBef>
                <a:spcPts val="0"/>
              </a:spcBef>
              <a:buFont typeface="+mj-lt"/>
              <a:buAutoNum type="arabicParenR" startAt="64"/>
            </a:pPr>
            <a:endParaRPr lang="ru-RU" sz="2100" u="sng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ru-RU" sz="2400" dirty="0" smtClean="0"/>
          </a:p>
          <a:p>
            <a:pPr marL="0" lvl="0" indent="-514350">
              <a:spcBef>
                <a:spcPts val="0"/>
              </a:spcBef>
              <a:buFont typeface="+mj-lt"/>
              <a:buAutoNum type="arabicParenR" startAt="64"/>
            </a:pPr>
            <a:endParaRPr lang="ru-RU" sz="2100" dirty="0" smtClean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548680"/>
            <a:ext cx="8892480" cy="72008"/>
            <a:chOff x="0" y="836712"/>
            <a:chExt cx="8892480" cy="7200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Список источников (изображения)</a:t>
            </a:r>
            <a:endParaRPr lang="ru-RU" sz="3200" b="1" dirty="0"/>
          </a:p>
        </p:txBody>
      </p:sp>
      <p:sp>
        <p:nvSpPr>
          <p:cNvPr id="8" name="Управляющая кнопка: домой 7">
            <a:hlinkClick r:id="rId10" action="ppaction://hlinksldjump" highlightClick="1"/>
          </p:cNvPr>
          <p:cNvSpPr/>
          <p:nvPr/>
        </p:nvSpPr>
        <p:spPr>
          <a:xfrm>
            <a:off x="8072462" y="6000792"/>
            <a:ext cx="928694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0" name="Picture 6" descr="http://www.ubergizmo.com/wp-content/uploads/2012/05/next-gen-simulat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2060848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314" name="Picture 10" descr="http://farm8.staticflickr.com/7306/10680209493_d3f0022f6c_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060848"/>
            <a:ext cx="388843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Сферы  применения компьютерной графики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Скругленный прямоугольник 10"/>
          <p:cNvSpPr/>
          <p:nvPr/>
        </p:nvSpPr>
        <p:spPr>
          <a:xfrm>
            <a:off x="251520" y="908720"/>
            <a:ext cx="8640960" cy="936104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тренажерах и компьютерных играх для имитации различного рода ситуаций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98312" name="Picture 8" descr="http://www.microbik.ru/dostc/%D0%A0%D0%B5%D1%84%D0%B5%D1%80%D0%B0%D1%82+%D0%BF%D0%BE+%D0%B7%D0%B0%D0%B4%D0%B0%D0%BD%D0%BD%D0%BE%D0%B9+%D1%82%D0%B5%D0%BC%D0%B5%29.+%D0%A2%D1%80%D0%B5%D0%B1%D0%BE%D0%B2%D0%B0%D0%BD%D0%B8%D1%8F+%D0%BA+%D0%B8%D1%82%D0%BE%D0%B3%D0%BE%D0%B2%D0%BE%D0%B9+%D1%80%D0%B0%D0%B1%D0%BE%D1%82%D0%B5%3A+%D0%A0%D0%B5%D1%84%D0%B5%D1%80%D0%B0%D1%82+%D1%8D%D0%BB%D0%B5%D0%BA%D1%82%D1%80%D0%BE%D0%BD%D0%BD%D1%8B%D0%B9+%D0%B2%D0%B0%D1%80%D0%B8%D0%B0%D0%BD%D1%82+%28%D0%B4%D0%BE%D0%BA%D1%83%D0%BC%D0%B5%D0%BD%D1%82+ms+word%29c/206936_html_15574f1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3768" y="4248472"/>
            <a:ext cx="3837760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7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348" name="Picture 4" descr="http://playshake.ru/images/desc/gonki-na-mashina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6360" y="1988840"/>
            <a:ext cx="406812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0" name="Picture 6" descr="https://million-wallpapers.ru/wallpapers/0/23/478659543121024/mario-party-d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988840"/>
            <a:ext cx="385192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танк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483768" y="4077072"/>
            <a:ext cx="4054132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Группа 7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Сферы  применения компьютерной графики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908720"/>
            <a:ext cx="8640960" cy="936104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компьютерных играх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g0.gtsstatic.com/wallpapers/32db17a5a7d115bbba01ff95b84ce229_large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7" y="1700808"/>
            <a:ext cx="460851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2" name="Picture 4" descr="http://www.medicina99.ru/wp-content/uploads/2015/09/kinomos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3933056"/>
            <a:ext cx="4876401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Группа 7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Сферы  применения компьютерной графики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908720"/>
            <a:ext cx="8640960" cy="648072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киноиндустрии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yaviju.com/wp-content/uploads/2014/09/kompjuternaja-keratotopografija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9088" y="1988840"/>
            <a:ext cx="5789216" cy="434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7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Сферы  применения компьютерной графики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908720"/>
            <a:ext cx="8640960" cy="648072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медицине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im-possible.info/images/art/computer/thomas-de-bos/architecture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916832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900" name="Picture 4" descr="http://www.lira2012.ru/products/sapfir/img/007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091628"/>
            <a:ext cx="3888432" cy="276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902" name="Picture 6" descr="http://edu.ascon.ru/bestmodels/60173/60173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1916832"/>
            <a:ext cx="4464496" cy="255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908" name="Picture 12" descr="http://jpghoto.ru/img/picture/Aug/21/9ad0313f6e57d94274c54c77bdeac678/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37805" y="4177763"/>
            <a:ext cx="4454675" cy="268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Группа 7"/>
          <p:cNvGrpSpPr/>
          <p:nvPr/>
        </p:nvGrpSpPr>
        <p:grpSpPr>
          <a:xfrm flipV="1">
            <a:off x="251520" y="692696"/>
            <a:ext cx="8712968" cy="72008"/>
            <a:chOff x="0" y="836712"/>
            <a:chExt cx="8892480" cy="7200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0" y="836712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0" y="908720"/>
              <a:ext cx="88924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116632"/>
            <a:ext cx="896448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Сферы  применения компьютерной графики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908720"/>
            <a:ext cx="8640960" cy="792088"/>
          </a:xfrm>
          <a:prstGeom prst="roundRect">
            <a:avLst/>
          </a:prstGeom>
          <a:solidFill>
            <a:srgbClr val="FFFFD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 проектировании новых сооружений, технических устройств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2838</Words>
  <Application>Microsoft Office PowerPoint</Application>
  <PresentationFormat>Экран (4:3)</PresentationFormat>
  <Paragraphs>515</Paragraphs>
  <Slides>46</Slides>
  <Notes>31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46</vt:i4>
      </vt:variant>
    </vt:vector>
  </HeadingPairs>
  <TitlesOfParts>
    <vt:vector size="58" baseType="lpstr">
      <vt:lpstr>arial</vt:lpstr>
      <vt:lpstr>arial</vt:lpstr>
      <vt:lpstr>Calibri</vt:lpstr>
      <vt:lpstr>MathJax_Math-italic</vt:lpstr>
      <vt:lpstr>Open Sans</vt:lpstr>
      <vt:lpstr>Symbol</vt:lpstr>
      <vt:lpstr>Times New Roman</vt:lpstr>
      <vt:lpstr>Wingdings</vt:lpstr>
      <vt:lpstr>Тема Office</vt:lpstr>
      <vt:lpstr>Диаграмма</vt:lpstr>
      <vt:lpstr>Worksheet</vt:lpstr>
      <vt:lpstr>Формула</vt:lpstr>
      <vt:lpstr>Обработка графической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изображения на экране монитора </vt:lpstr>
      <vt:lpstr>Кодирование изображения </vt:lpstr>
      <vt:lpstr>Презентация PowerPoint</vt:lpstr>
      <vt:lpstr>Сколько цветов можно  закодировать двумя битами? </vt:lpstr>
      <vt:lpstr>Сколько цветов можно  закодировать тремя битами?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Компьютерное представление цвета (True Color)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источников</vt:lpstr>
      <vt:lpstr>Список источников</vt:lpstr>
      <vt:lpstr>Список источников (изображения)</vt:lpstr>
      <vt:lpstr>Список источников (изображения)</vt:lpstr>
      <vt:lpstr>Список источников (изображения)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графика</dc:title>
  <dc:creator>Пользователь</dc:creator>
  <cp:lastModifiedBy>Студент</cp:lastModifiedBy>
  <cp:revision>304</cp:revision>
  <dcterms:created xsi:type="dcterms:W3CDTF">2016-10-29T02:48:53Z</dcterms:created>
  <dcterms:modified xsi:type="dcterms:W3CDTF">2018-04-04T06:25:45Z</dcterms:modified>
</cp:coreProperties>
</file>